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5"/>
  </p:notesMasterIdLst>
  <p:sldIdLst>
    <p:sldId id="398" r:id="rId2"/>
    <p:sldId id="399" r:id="rId3"/>
    <p:sldId id="296" r:id="rId4"/>
    <p:sldId id="460" r:id="rId5"/>
    <p:sldId id="418" r:id="rId6"/>
    <p:sldId id="462" r:id="rId7"/>
    <p:sldId id="297" r:id="rId8"/>
    <p:sldId id="455" r:id="rId9"/>
    <p:sldId id="448" r:id="rId10"/>
    <p:sldId id="452" r:id="rId11"/>
    <p:sldId id="298" r:id="rId12"/>
    <p:sldId id="458" r:id="rId13"/>
    <p:sldId id="464" r:id="rId14"/>
    <p:sldId id="469" r:id="rId15"/>
    <p:sldId id="470" r:id="rId16"/>
    <p:sldId id="453" r:id="rId17"/>
    <p:sldId id="465" r:id="rId18"/>
    <p:sldId id="446" r:id="rId19"/>
    <p:sldId id="299" r:id="rId20"/>
    <p:sldId id="447" r:id="rId21"/>
    <p:sldId id="467" r:id="rId22"/>
    <p:sldId id="444" r:id="rId23"/>
    <p:sldId id="463" r:id="rId24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5" autoAdjust="0"/>
    <p:restoredTop sz="94660"/>
  </p:normalViewPr>
  <p:slideViewPr>
    <p:cSldViewPr snapToGrid="0">
      <p:cViewPr>
        <p:scale>
          <a:sx n="100" d="100"/>
          <a:sy n="100" d="100"/>
        </p:scale>
        <p:origin x="54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2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9C252-B8D0-45BC-8B32-1871FD7C782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2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0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7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202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5421C-C84E-4F0D-804F-E0A40D1B1DD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7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8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014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9C252-B8D0-45BC-8B32-1871FD7C782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6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4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5421C-C84E-4F0D-804F-E0A40D1B1DD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0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01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5421C-C84E-4F0D-804F-E0A40D1B1DD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9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61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2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Font typeface="Arial" charset="0"/>
              <a:buNone/>
            </a:pPr>
            <a:fld id="{CEDA688F-47F3-434D-A3A7-906655BCDF8A}" type="slidenum">
              <a:rPr lang="zh-CN" altLang="en-US" sz="1200">
                <a:latin typeface="Calibri" pitchFamily="34" charset="0"/>
              </a:rPr>
              <a:pPr algn="r">
                <a:buFont typeface="Arial" charset="0"/>
                <a:buNone/>
              </a:pPr>
              <a:t>10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4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5421C-C84E-4F0D-804F-E0A40D1B1DD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63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1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6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6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algn="ctr" defTabSz="685869">
              <a:defRPr/>
            </a:pPr>
            <a:r>
              <a:rPr lang="zh-CN" altLang="en-US" sz="1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8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8D03C8-5A6E-48BF-B576-BF785595610E}"/>
              </a:ext>
            </a:extLst>
          </p:cNvPr>
          <p:cNvCxnSpPr>
            <a:cxnSpLocks/>
          </p:cNvCxnSpPr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E3EB0-54E6-4F03-BF5D-660BE55BAA33}"/>
              </a:ext>
            </a:extLst>
          </p:cNvPr>
          <p:cNvCxnSpPr>
            <a:cxnSpLocks/>
          </p:cNvCxnSpPr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3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69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产品运行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8D03C8-5A6E-48BF-B576-BF785595610E}"/>
              </a:ext>
            </a:extLst>
          </p:cNvPr>
          <p:cNvCxnSpPr>
            <a:cxnSpLocks/>
          </p:cNvCxnSpPr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E3EB0-54E6-4F03-BF5D-660BE55BAA33}"/>
              </a:ext>
            </a:extLst>
          </p:cNvPr>
          <p:cNvCxnSpPr>
            <a:cxnSpLocks/>
          </p:cNvCxnSpPr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69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8D03C8-5A6E-48BF-B576-BF785595610E}"/>
              </a:ext>
            </a:extLst>
          </p:cNvPr>
          <p:cNvCxnSpPr>
            <a:cxnSpLocks/>
          </p:cNvCxnSpPr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E3EB0-54E6-4F03-BF5D-660BE55BAA33}"/>
              </a:ext>
            </a:extLst>
          </p:cNvPr>
          <p:cNvCxnSpPr>
            <a:cxnSpLocks/>
          </p:cNvCxnSpPr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lvl="0" defTabSz="685869">
              <a:defRPr/>
            </a:pPr>
            <a:r>
              <a:rPr lang="zh-CN" altLang="en-US" sz="18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投资回报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8D03C8-5A6E-48BF-B576-BF785595610E}"/>
              </a:ext>
            </a:extLst>
          </p:cNvPr>
          <p:cNvCxnSpPr>
            <a:cxnSpLocks/>
          </p:cNvCxnSpPr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E3EB0-54E6-4F03-BF5D-660BE55BAA33}"/>
              </a:ext>
            </a:extLst>
          </p:cNvPr>
          <p:cNvCxnSpPr>
            <a:cxnSpLocks/>
          </p:cNvCxnSpPr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zh-CN" altLang="en-US" sz="1799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5664" y="368823"/>
            <a:ext cx="1292638" cy="299944"/>
          </a:xfrm>
          <a:prstGeom prst="rect">
            <a:avLst/>
          </a:prstGeom>
          <a:noFill/>
        </p:spPr>
        <p:txBody>
          <a:bodyPr wrap="none" lIns="68568" tIns="34285" rIns="68568" bIns="34285" rtlCol="0">
            <a:spAutoFit/>
          </a:bodyPr>
          <a:lstStyle/>
          <a:p>
            <a:pPr lvl="0" algn="ctr"/>
            <a:r>
              <a:rPr lang="zh-CN" altLang="en-US" sz="1499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499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9" y="710767"/>
            <a:ext cx="2562232" cy="346239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649046"/>
      </p:ext>
    </p:extLst>
  </p:cSld>
  <p:clrMapOvr>
    <a:masterClrMapping/>
  </p:clrMapOvr>
  <p:transition spd="slow" advClick="0" advTm="0">
    <p:check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1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399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1" y="940385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8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743309"/>
      </p:ext>
    </p:extLst>
  </p:cSld>
  <p:clrMapOvr>
    <a:masterClrMapping/>
  </p:clrMapOvr>
  <p:transition spd="med" advClick="0" advTm="0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9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2370"/>
            <a:ext cx="6858000" cy="1242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  <a:lvl2pPr marL="375027" indent="0" algn="ctr">
              <a:buNone/>
              <a:defRPr sz="1600"/>
            </a:lvl2pPr>
            <a:lvl3pPr marL="750054" indent="0" algn="ctr">
              <a:buNone/>
              <a:defRPr sz="1500"/>
            </a:lvl3pPr>
            <a:lvl4pPr marL="1125077" indent="0" algn="ctr">
              <a:buNone/>
              <a:defRPr sz="1300"/>
            </a:lvl4pPr>
            <a:lvl5pPr marL="1500105" indent="0" algn="ctr">
              <a:buNone/>
              <a:defRPr sz="1300"/>
            </a:lvl5pPr>
            <a:lvl6pPr marL="1875129" indent="0" algn="ctr">
              <a:buNone/>
              <a:defRPr sz="1300"/>
            </a:lvl6pPr>
            <a:lvl7pPr marL="2250155" indent="0" algn="ctr">
              <a:buNone/>
              <a:defRPr sz="1300"/>
            </a:lvl7pPr>
            <a:lvl8pPr marL="2625181" indent="0" algn="ctr">
              <a:buNone/>
              <a:defRPr sz="1300"/>
            </a:lvl8pPr>
            <a:lvl9pPr marL="3000208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2" y="4768756"/>
            <a:ext cx="2057400" cy="273929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/>
              <a:pPr/>
              <a:t>05/09/2017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4" y="4768756"/>
            <a:ext cx="3086100" cy="27392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8" y="4768756"/>
            <a:ext cx="371476" cy="273929"/>
          </a:xfrm>
          <a:prstGeom prst="rect">
            <a:avLst/>
          </a:prstGeom>
        </p:spPr>
        <p:txBody>
          <a:bodyPr/>
          <a:lstStyle/>
          <a:p>
            <a:fld id="{BD3C9449-514E-4F2F-BDF6-E5528CC1E8B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9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560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9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7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5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2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44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64" r:id="rId12"/>
    <p:sldLayoutId id="2147483686" r:id="rId13"/>
    <p:sldLayoutId id="2147483665" r:id="rId14"/>
    <p:sldLayoutId id="2147483666" r:id="rId15"/>
    <p:sldLayoutId id="2147483660" r:id="rId16"/>
    <p:sldLayoutId id="2147483662" r:id="rId17"/>
    <p:sldLayoutId id="2147483668" r:id="rId18"/>
    <p:sldLayoutId id="2147483669" r:id="rId19"/>
    <p:sldLayoutId id="2147483670" r:id="rId20"/>
    <p:sldLayoutId id="2147483685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D1B1373-10EA-4038-9D9D-9E0C706B4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" y="2551"/>
            <a:ext cx="9142857" cy="5142857"/>
          </a:xfrm>
          <a:prstGeom prst="rect">
            <a:avLst/>
          </a:prstGeom>
        </p:spPr>
      </p:pic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01525" y="2693179"/>
            <a:ext cx="355143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汇报人：肖健  时间：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2017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日</a:t>
            </a:r>
          </a:p>
        </p:txBody>
      </p:sp>
      <p:pic>
        <p:nvPicPr>
          <p:cNvPr id="2" name="爱的纪念 souvenirs d'enfance">
            <a:hlinkClick r:id="" action="ppaction://media"/>
            <a:extLst>
              <a:ext uri="{FF2B5EF4-FFF2-40B4-BE49-F238E27FC236}">
                <a16:creationId xmlns:a16="http://schemas.microsoft.com/office/drawing/2014/main" id="{6E77DD56-4C05-4FE8-8885-DCD03F85C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21227" y="1564744"/>
            <a:ext cx="457200" cy="4572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00385" y="1632409"/>
            <a:ext cx="5746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Android</a:t>
            </a:r>
            <a:r>
              <a:rPr lang="zh-CN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产品优化方案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562D50B0-70B8-44B2-B88F-72B016BE6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181" y="766216"/>
            <a:ext cx="23083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4040905080B02020502" pitchFamily="82" charset="0"/>
                <a:ea typeface="方正姚体" panose="02010601030101010101" pitchFamily="2" charset="-122"/>
                <a:cs typeface="宋体" pitchFamily="2" charset="-122"/>
              </a:rPr>
              <a:t>移动端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Broadway" panose="04040905080B02020502" pitchFamily="82" charset="0"/>
              <a:ea typeface="方正姚体" panose="02010601030101010101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324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6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600"/>
                            </p:stCondLst>
                            <p:childTnLst>
                              <p:par>
                                <p:cTn id="2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任意多边形 17"/>
          <p:cNvSpPr>
            <a:spLocks/>
          </p:cNvSpPr>
          <p:nvPr/>
        </p:nvSpPr>
        <p:spPr bwMode="auto">
          <a:xfrm>
            <a:off x="2201192" y="446"/>
            <a:ext cx="4264585" cy="4570237"/>
          </a:xfrm>
          <a:custGeom>
            <a:avLst/>
            <a:gdLst>
              <a:gd name="T0" fmla="*/ 0 w 1641135"/>
              <a:gd name="T1" fmla="*/ 0 h 1714500"/>
              <a:gd name="T2" fmla="*/ 236550717 w 1641135"/>
              <a:gd name="T3" fmla="*/ 0 h 1714500"/>
              <a:gd name="T4" fmla="*/ 213100770 w 1641135"/>
              <a:gd name="T5" fmla="*/ 273440078 h 1714500"/>
              <a:gd name="T6" fmla="*/ 0 w 1641135"/>
              <a:gd name="T7" fmla="*/ 0 h 1714500"/>
              <a:gd name="T8" fmla="*/ 0 60000 65536"/>
              <a:gd name="T9" fmla="*/ 0 60000 65536"/>
              <a:gd name="T10" fmla="*/ 0 60000 65536"/>
              <a:gd name="T11" fmla="*/ 0 60000 65536"/>
              <a:gd name="T12" fmla="*/ 0 w 1641135"/>
              <a:gd name="T13" fmla="*/ 0 h 1714500"/>
              <a:gd name="T14" fmla="*/ 1641135 w 1641135"/>
              <a:gd name="T15" fmla="*/ 1714500 h 171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1135" h="1714500">
                <a:moveTo>
                  <a:pt x="0" y="0"/>
                </a:moveTo>
                <a:lnTo>
                  <a:pt x="1641135" y="0"/>
                </a:lnTo>
                <a:lnTo>
                  <a:pt x="1478445" y="1714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175" cmpd="sng">
            <a:noFill/>
            <a:round/>
            <a:headEnd/>
            <a:tailEnd/>
          </a:ln>
        </p:spPr>
        <p:txBody>
          <a:bodyPr lIns="65021" tIns="32510" rIns="65021" bIns="32510" anchor="ctr"/>
          <a:lstStyle/>
          <a:p>
            <a:endParaRPr lang="zh-CN" altLang="en-US"/>
          </a:p>
        </p:txBody>
      </p:sp>
      <p:sp>
        <p:nvSpPr>
          <p:cNvPr id="75778" name="任意多边形 12"/>
          <p:cNvSpPr>
            <a:spLocks/>
          </p:cNvSpPr>
          <p:nvPr/>
        </p:nvSpPr>
        <p:spPr bwMode="auto">
          <a:xfrm>
            <a:off x="3771683" y="447"/>
            <a:ext cx="5372318" cy="5144195"/>
          </a:xfrm>
          <a:custGeom>
            <a:avLst/>
            <a:gdLst>
              <a:gd name="T0" fmla="*/ 3457570 w 7144661"/>
              <a:gd name="T1" fmla="*/ 0 h 6858000"/>
              <a:gd name="T2" fmla="*/ 7147365 w 7144661"/>
              <a:gd name="T3" fmla="*/ 0 h 6858000"/>
              <a:gd name="T4" fmla="*/ 7147365 w 7144661"/>
              <a:gd name="T5" fmla="*/ 6858000 h 6858000"/>
              <a:gd name="T6" fmla="*/ 0 w 7144661"/>
              <a:gd name="T7" fmla="*/ 6858000 h 6858000"/>
              <a:gd name="T8" fmla="*/ 3457570 w 714466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44661"/>
              <a:gd name="T16" fmla="*/ 0 h 6858000"/>
              <a:gd name="T17" fmla="*/ 7144661 w 7144661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44661" h="6858000">
                <a:moveTo>
                  <a:pt x="3456261" y="0"/>
                </a:moveTo>
                <a:lnTo>
                  <a:pt x="7144661" y="0"/>
                </a:lnTo>
                <a:lnTo>
                  <a:pt x="7144661" y="6858000"/>
                </a:lnTo>
                <a:lnTo>
                  <a:pt x="0" y="6858000"/>
                </a:lnTo>
                <a:lnTo>
                  <a:pt x="3456261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round/>
            <a:headEnd/>
            <a:tailEnd/>
          </a:ln>
        </p:spPr>
        <p:txBody>
          <a:bodyPr lIns="65021" tIns="32510" rIns="65021" bIns="32510" anchor="ctr"/>
          <a:lstStyle/>
          <a:p>
            <a:endParaRPr lang="zh-CN" altLang="en-US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06637" y="3402415"/>
            <a:ext cx="3547186" cy="75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1" tIns="32510" rIns="65021" bIns="3251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我们着重于用户体验度方面，应用场景多种多样，通力合作也是很重要的一环，数据层面做到无缝衔接也能避免很多问题。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7992" y="3289559"/>
            <a:ext cx="3379575" cy="588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0599" y="3004607"/>
            <a:ext cx="1202750" cy="281062"/>
          </a:xfrm>
          <a:prstGeom prst="rect">
            <a:avLst/>
          </a:prstGeom>
          <a:noFill/>
        </p:spPr>
        <p:txBody>
          <a:bodyPr wrap="square" lIns="65021" tIns="32510" rIns="65021" bIns="325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优化重点</a:t>
            </a:r>
          </a:p>
        </p:txBody>
      </p:sp>
    </p:spTree>
    <p:extLst>
      <p:ext uri="{BB962C8B-B14F-4D97-AF65-F5344CB8AC3E}">
        <p14:creationId xmlns:p14="http://schemas.microsoft.com/office/powerpoint/2010/main" val="3955101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7" grpId="0" animBg="1"/>
      <p:bldP spid="75778" grpId="0" animBg="1"/>
      <p:bldP spid="5" grpId="0"/>
      <p:bldP spid="6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0EF2B6D-2C0A-45DD-B41A-56500B23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" y="2551"/>
            <a:ext cx="9142857" cy="5142857"/>
          </a:xfrm>
          <a:prstGeom prst="rect">
            <a:avLst/>
          </a:prstGeom>
        </p:spPr>
      </p:pic>
      <p:grpSp>
        <p:nvGrpSpPr>
          <p:cNvPr id="3" name="组合 74"/>
          <p:cNvGrpSpPr>
            <a:grpSpLocks/>
          </p:cNvGrpSpPr>
          <p:nvPr/>
        </p:nvGrpSpPr>
        <p:grpSpPr bwMode="auto">
          <a:xfrm>
            <a:off x="3856353" y="1105360"/>
            <a:ext cx="935543" cy="937023"/>
            <a:chOff x="0" y="0"/>
            <a:chExt cx="1248318" cy="1248318"/>
          </a:xfrm>
        </p:grpSpPr>
        <p:sp>
          <p:nvSpPr>
            <p:cNvPr id="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799"/>
            </a:p>
          </p:txBody>
        </p:sp>
        <p:sp>
          <p:nvSpPr>
            <p:cNvPr id="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6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3599" dirty="0">
                  <a:solidFill>
                    <a:schemeClr val="bg1">
                      <a:lumMod val="95000"/>
                    </a:schemeClr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3599" dirty="0">
                <a:solidFill>
                  <a:schemeClr val="bg1">
                    <a:lumMod val="95000"/>
                  </a:schemeClr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4" name="组合 25"/>
          <p:cNvGrpSpPr>
            <a:grpSpLocks/>
          </p:cNvGrpSpPr>
          <p:nvPr/>
        </p:nvGrpSpPr>
        <p:grpSpPr bwMode="auto">
          <a:xfrm>
            <a:off x="3449535" y="2095963"/>
            <a:ext cx="1703306" cy="655176"/>
            <a:chOff x="3891" y="0"/>
            <a:chExt cx="2272957" cy="873867"/>
          </a:xfrm>
        </p:grpSpPr>
        <p:sp>
          <p:nvSpPr>
            <p:cNvPr id="27" name="文本框 66"/>
            <p:cNvSpPr txBox="1">
              <a:spLocks noChangeArrowheads="1"/>
            </p:cNvSpPr>
            <p:nvPr/>
          </p:nvSpPr>
          <p:spPr bwMode="auto">
            <a:xfrm>
              <a:off x="15071" y="0"/>
              <a:ext cx="2261777" cy="492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685869">
                <a:defRPr/>
              </a:pPr>
              <a:r>
                <a:rPr lang="zh-CN" altLang="en-US" sz="18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优化效果</a:t>
              </a:r>
              <a:endParaRPr lang="zh-CN" altLang="en-US" sz="18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6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1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6"/>
          <p:cNvSpPr>
            <a:spLocks noChangeArrowheads="1"/>
          </p:cNvSpPr>
          <p:nvPr/>
        </p:nvSpPr>
        <p:spPr bwMode="auto">
          <a:xfrm>
            <a:off x="3205964" y="2575860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性能优化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6"/>
          <p:cNvSpPr>
            <a:spLocks noChangeArrowheads="1"/>
          </p:cNvSpPr>
          <p:nvPr/>
        </p:nvSpPr>
        <p:spPr bwMode="auto">
          <a:xfrm>
            <a:off x="3205964" y="2827811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架构优化</a:t>
            </a:r>
          </a:p>
        </p:txBody>
      </p:sp>
      <p:sp>
        <p:nvSpPr>
          <p:cNvPr id="31" name="矩形 26"/>
          <p:cNvSpPr>
            <a:spLocks noChangeArrowheads="1"/>
          </p:cNvSpPr>
          <p:nvPr/>
        </p:nvSpPr>
        <p:spPr bwMode="auto">
          <a:xfrm>
            <a:off x="4357736" y="2575860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线程优化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4357736" y="2827811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界面优化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37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3291858" y="2000792"/>
            <a:ext cx="668331" cy="420122"/>
            <a:chOff x="686838" y="2184398"/>
            <a:chExt cx="1192213" cy="749301"/>
          </a:xfrm>
          <a:solidFill>
            <a:schemeClr val="accent1"/>
          </a:solidFill>
        </p:grpSpPr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48"/>
          <p:cNvGrpSpPr/>
          <p:nvPr/>
        </p:nvGrpSpPr>
        <p:grpSpPr>
          <a:xfrm>
            <a:off x="2555327" y="1109945"/>
            <a:ext cx="512735" cy="1265408"/>
            <a:chOff x="2000250" y="1211262"/>
            <a:chExt cx="512763" cy="1265238"/>
          </a:xfrm>
        </p:grpSpPr>
        <p:grpSp>
          <p:nvGrpSpPr>
            <p:cNvPr id="4" name="Group 145"/>
            <p:cNvGrpSpPr/>
            <p:nvPr/>
          </p:nvGrpSpPr>
          <p:grpSpPr>
            <a:xfrm>
              <a:off x="2000250" y="1279525"/>
              <a:ext cx="512763" cy="1196975"/>
              <a:chOff x="2000250" y="982663"/>
              <a:chExt cx="512763" cy="11969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31" name="Oval 7"/>
              <p:cNvSpPr>
                <a:spLocks noChangeArrowheads="1"/>
              </p:cNvSpPr>
              <p:nvPr/>
            </p:nvSpPr>
            <p:spPr bwMode="auto">
              <a:xfrm>
                <a:off x="2192338" y="1081088"/>
                <a:ext cx="23813" cy="254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2201863" y="1497013"/>
                <a:ext cx="58738" cy="619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5"/>
                  </a:cxn>
                  <a:cxn ang="0">
                    <a:pos x="32" y="25"/>
                  </a:cxn>
                  <a:cxn ang="0">
                    <a:pos x="10" y="36"/>
                  </a:cxn>
                  <a:cxn ang="0">
                    <a:pos x="0" y="34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27" y="8"/>
                      <a:pt x="36" y="12"/>
                      <a:pt x="32" y="25"/>
                    </a:cubicBezTo>
                    <a:cubicBezTo>
                      <a:pt x="30" y="33"/>
                      <a:pt x="20" y="38"/>
                      <a:pt x="10" y="3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</a:cxnLst>
                <a:rect l="0" t="0" r="r" b="b"/>
                <a:pathLst>
                  <a:path w="20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17" y="8"/>
                  </a:cxn>
                  <a:cxn ang="0">
                    <a:pos x="20" y="4"/>
                  </a:cxn>
                  <a:cxn ang="0">
                    <a:pos x="16" y="0"/>
                  </a:cxn>
                </a:cxnLst>
                <a:rect l="0" t="0" r="r" b="b"/>
                <a:pathLst>
                  <a:path w="20" h="8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9" y="7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2195513" y="1081088"/>
                <a:ext cx="19050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4"/>
                  </a:cxn>
                  <a:cxn ang="0">
                    <a:pos x="12" y="4"/>
                  </a:cxn>
                  <a:cxn ang="0">
                    <a:pos x="6" y="0"/>
                  </a:cxn>
                </a:cxnLst>
                <a:rect l="0" t="0" r="r" b="b"/>
                <a:pathLst>
                  <a:path w="12" h="4">
                    <a:moveTo>
                      <a:pt x="6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3" name="Freeform 19"/>
              <p:cNvSpPr>
                <a:spLocks/>
              </p:cNvSpPr>
              <p:nvPr/>
            </p:nvSpPr>
            <p:spPr bwMode="auto">
              <a:xfrm>
                <a:off x="2201863" y="1504950"/>
                <a:ext cx="42863" cy="63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6" y="4"/>
                  </a:cxn>
                  <a:cxn ang="0">
                    <a:pos x="17" y="0"/>
                  </a:cxn>
                  <a:cxn ang="0">
                    <a:pos x="14" y="0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2"/>
                      <a:pt x="20" y="1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5" name="Freeform 21"/>
              <p:cNvSpPr>
                <a:spLocks/>
              </p:cNvSpPr>
              <p:nvPr/>
            </p:nvSpPr>
            <p:spPr bwMode="auto">
              <a:xfrm>
                <a:off x="2192338" y="1087438"/>
                <a:ext cx="23813" cy="1905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7" y="12"/>
                  </a:cxn>
                  <a:cxn ang="0">
                    <a:pos x="14" y="4"/>
                  </a:cxn>
                  <a:cxn ang="0">
                    <a:pos x="13" y="0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8"/>
                      <a:pt x="3" y="12"/>
                      <a:pt x="7" y="12"/>
                    </a:cubicBezTo>
                    <a:cubicBezTo>
                      <a:pt x="11" y="12"/>
                      <a:pt x="14" y="8"/>
                      <a:pt x="14" y="4"/>
                    </a:cubicBezTo>
                    <a:cubicBezTo>
                      <a:pt x="14" y="2"/>
                      <a:pt x="13" y="1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Freeform 36"/>
              <p:cNvSpPr>
                <a:spLocks/>
              </p:cNvSpPr>
              <p:nvPr/>
            </p:nvSpPr>
            <p:spPr bwMode="auto">
              <a:xfrm>
                <a:off x="2149475" y="1600200"/>
                <a:ext cx="363538" cy="531812"/>
              </a:xfrm>
              <a:custGeom>
                <a:avLst/>
                <a:gdLst/>
                <a:ahLst/>
                <a:cxnLst>
                  <a:cxn ang="0">
                    <a:pos x="128" y="222"/>
                  </a:cxn>
                  <a:cxn ang="0">
                    <a:pos x="126" y="256"/>
                  </a:cxn>
                  <a:cxn ang="0">
                    <a:pos x="218" y="256"/>
                  </a:cxn>
                  <a:cxn ang="0">
                    <a:pos x="181" y="224"/>
                  </a:cxn>
                  <a:cxn ang="0">
                    <a:pos x="208" y="110"/>
                  </a:cxn>
                  <a:cxn ang="0">
                    <a:pos x="143" y="4"/>
                  </a:cxn>
                  <a:cxn ang="0">
                    <a:pos x="39" y="7"/>
                  </a:cxn>
                  <a:cxn ang="0">
                    <a:pos x="0" y="0"/>
                  </a:cxn>
                  <a:cxn ang="0">
                    <a:pos x="9" y="38"/>
                  </a:cxn>
                  <a:cxn ang="0">
                    <a:pos x="35" y="180"/>
                  </a:cxn>
                  <a:cxn ang="0">
                    <a:pos x="37" y="320"/>
                  </a:cxn>
                  <a:cxn ang="0">
                    <a:pos x="84" y="320"/>
                  </a:cxn>
                  <a:cxn ang="0">
                    <a:pos x="93" y="188"/>
                  </a:cxn>
                  <a:cxn ang="0">
                    <a:pos x="87" y="64"/>
                  </a:cxn>
                  <a:cxn ang="0">
                    <a:pos x="145" y="110"/>
                  </a:cxn>
                  <a:cxn ang="0">
                    <a:pos x="129" y="222"/>
                  </a:cxn>
                  <a:cxn ang="0">
                    <a:pos x="128" y="222"/>
                  </a:cxn>
                </a:cxnLst>
                <a:rect l="0" t="0" r="r" b="b"/>
                <a:pathLst>
                  <a:path w="218" h="320">
                    <a:moveTo>
                      <a:pt x="128" y="222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218" y="256"/>
                      <a:pt x="218" y="256"/>
                      <a:pt x="218" y="256"/>
                    </a:cubicBezTo>
                    <a:cubicBezTo>
                      <a:pt x="218" y="256"/>
                      <a:pt x="210" y="230"/>
                      <a:pt x="181" y="224"/>
                    </a:cubicBezTo>
                    <a:cubicBezTo>
                      <a:pt x="208" y="110"/>
                      <a:pt x="208" y="110"/>
                      <a:pt x="208" y="110"/>
                    </a:cubicBezTo>
                    <a:cubicBezTo>
                      <a:pt x="190" y="59"/>
                      <a:pt x="143" y="4"/>
                      <a:pt x="143" y="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" y="34"/>
                      <a:pt x="9" y="38"/>
                    </a:cubicBezTo>
                    <a:cubicBezTo>
                      <a:pt x="18" y="76"/>
                      <a:pt x="30" y="137"/>
                      <a:pt x="35" y="180"/>
                    </a:cubicBezTo>
                    <a:cubicBezTo>
                      <a:pt x="40" y="214"/>
                      <a:pt x="37" y="320"/>
                      <a:pt x="37" y="320"/>
                    </a:cubicBezTo>
                    <a:cubicBezTo>
                      <a:pt x="84" y="320"/>
                      <a:pt x="84" y="320"/>
                      <a:pt x="84" y="320"/>
                    </a:cubicBezTo>
                    <a:cubicBezTo>
                      <a:pt x="84" y="320"/>
                      <a:pt x="93" y="225"/>
                      <a:pt x="93" y="188"/>
                    </a:cubicBezTo>
                    <a:cubicBezTo>
                      <a:pt x="93" y="168"/>
                      <a:pt x="90" y="108"/>
                      <a:pt x="87" y="6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51"/>
                      <a:pt x="131" y="212"/>
                      <a:pt x="129" y="222"/>
                    </a:cubicBezTo>
                    <a:lnTo>
                      <a:pt x="128" y="22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1" name="Freeform 37"/>
              <p:cNvSpPr>
                <a:spLocks/>
              </p:cNvSpPr>
              <p:nvPr/>
            </p:nvSpPr>
            <p:spPr bwMode="auto">
              <a:xfrm>
                <a:off x="2208213" y="2132013"/>
                <a:ext cx="149225" cy="47625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83" y="29"/>
                  </a:cxn>
                  <a:cxn ang="0">
                    <a:pos x="53" y="0"/>
                  </a:cxn>
                </a:cxnLst>
                <a:rect l="0" t="0" r="r" b="b"/>
                <a:pathLst>
                  <a:path w="90" h="29"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9"/>
                      <a:pt x="90" y="8"/>
                      <a:pt x="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2" name="Freeform 38"/>
              <p:cNvSpPr>
                <a:spLocks/>
              </p:cNvSpPr>
              <p:nvPr/>
            </p:nvSpPr>
            <p:spPr bwMode="auto">
              <a:xfrm>
                <a:off x="2000250" y="982663"/>
                <a:ext cx="449263" cy="635000"/>
              </a:xfrm>
              <a:custGeom>
                <a:avLst/>
                <a:gdLst/>
                <a:ahLst/>
                <a:cxnLst>
                  <a:cxn ang="0">
                    <a:pos x="68" y="63"/>
                  </a:cxn>
                  <a:cxn ang="0">
                    <a:pos x="98" y="111"/>
                  </a:cxn>
                  <a:cxn ang="0">
                    <a:pos x="98" y="121"/>
                  </a:cxn>
                  <a:cxn ang="0">
                    <a:pos x="98" y="135"/>
                  </a:cxn>
                  <a:cxn ang="0">
                    <a:pos x="50" y="160"/>
                  </a:cxn>
                  <a:cxn ang="0">
                    <a:pos x="5" y="281"/>
                  </a:cxn>
                  <a:cxn ang="0">
                    <a:pos x="73" y="326"/>
                  </a:cxn>
                  <a:cxn ang="0">
                    <a:pos x="75" y="382"/>
                  </a:cxn>
                  <a:cxn ang="0">
                    <a:pos x="252" y="375"/>
                  </a:cxn>
                  <a:cxn ang="0">
                    <a:pos x="221" y="255"/>
                  </a:cxn>
                  <a:cxn ang="0">
                    <a:pos x="199" y="167"/>
                  </a:cxn>
                  <a:cxn ang="0">
                    <a:pos x="200" y="168"/>
                  </a:cxn>
                  <a:cxn ang="0">
                    <a:pos x="265" y="148"/>
                  </a:cxn>
                  <a:cxn ang="0">
                    <a:pos x="251" y="8"/>
                  </a:cxn>
                  <a:cxn ang="0">
                    <a:pos x="221" y="15"/>
                  </a:cxn>
                  <a:cxn ang="0">
                    <a:pos x="229" y="117"/>
                  </a:cxn>
                  <a:cxn ang="0">
                    <a:pos x="189" y="126"/>
                  </a:cxn>
                  <a:cxn ang="0">
                    <a:pos x="189" y="125"/>
                  </a:cxn>
                  <a:cxn ang="0">
                    <a:pos x="149" y="108"/>
                  </a:cxn>
                  <a:cxn ang="0">
                    <a:pos x="149" y="104"/>
                  </a:cxn>
                  <a:cxn ang="0">
                    <a:pos x="165" y="94"/>
                  </a:cxn>
                  <a:cxn ang="0">
                    <a:pos x="159" y="62"/>
                  </a:cxn>
                  <a:cxn ang="0">
                    <a:pos x="166" y="57"/>
                  </a:cxn>
                  <a:cxn ang="0">
                    <a:pos x="154" y="45"/>
                  </a:cxn>
                  <a:cxn ang="0">
                    <a:pos x="147" y="24"/>
                  </a:cxn>
                  <a:cxn ang="0">
                    <a:pos x="152" y="15"/>
                  </a:cxn>
                  <a:cxn ang="0">
                    <a:pos x="156" y="0"/>
                  </a:cxn>
                  <a:cxn ang="0">
                    <a:pos x="123" y="4"/>
                  </a:cxn>
                  <a:cxn ang="0">
                    <a:pos x="85" y="8"/>
                  </a:cxn>
                  <a:cxn ang="0">
                    <a:pos x="71" y="24"/>
                  </a:cxn>
                  <a:cxn ang="0">
                    <a:pos x="68" y="63"/>
                  </a:cxn>
                </a:cxnLst>
                <a:rect l="0" t="0" r="r" b="b"/>
                <a:pathLst>
                  <a:path w="270" h="382">
                    <a:moveTo>
                      <a:pt x="68" y="63"/>
                    </a:moveTo>
                    <a:cubicBezTo>
                      <a:pt x="73" y="87"/>
                      <a:pt x="98" y="111"/>
                      <a:pt x="98" y="11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8" y="135"/>
                      <a:pt x="54" y="156"/>
                      <a:pt x="50" y="160"/>
                    </a:cubicBezTo>
                    <a:cubicBezTo>
                      <a:pt x="36" y="174"/>
                      <a:pt x="12" y="253"/>
                      <a:pt x="5" y="281"/>
                    </a:cubicBezTo>
                    <a:cubicBezTo>
                      <a:pt x="0" y="299"/>
                      <a:pt x="39" y="315"/>
                      <a:pt x="73" y="326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252" y="375"/>
                      <a:pt x="252" y="375"/>
                      <a:pt x="252" y="375"/>
                    </a:cubicBezTo>
                    <a:cubicBezTo>
                      <a:pt x="252" y="375"/>
                      <a:pt x="233" y="304"/>
                      <a:pt x="221" y="255"/>
                    </a:cubicBezTo>
                    <a:cubicBezTo>
                      <a:pt x="212" y="216"/>
                      <a:pt x="204" y="188"/>
                      <a:pt x="199" y="167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168"/>
                      <a:pt x="261" y="157"/>
                      <a:pt x="265" y="148"/>
                    </a:cubicBezTo>
                    <a:cubicBezTo>
                      <a:pt x="270" y="135"/>
                      <a:pt x="251" y="8"/>
                      <a:pt x="251" y="8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9" y="109"/>
                      <a:pt x="229" y="117"/>
                    </a:cubicBezTo>
                    <a:cubicBezTo>
                      <a:pt x="229" y="120"/>
                      <a:pt x="204" y="124"/>
                      <a:pt x="189" y="126"/>
                    </a:cubicBezTo>
                    <a:cubicBezTo>
                      <a:pt x="189" y="125"/>
                      <a:pt x="189" y="125"/>
                      <a:pt x="189" y="125"/>
                    </a:cubicBezTo>
                    <a:cubicBezTo>
                      <a:pt x="149" y="131"/>
                      <a:pt x="149" y="110"/>
                      <a:pt x="149" y="108"/>
                    </a:cubicBezTo>
                    <a:cubicBezTo>
                      <a:pt x="149" y="106"/>
                      <a:pt x="149" y="104"/>
                      <a:pt x="149" y="104"/>
                    </a:cubicBezTo>
                    <a:cubicBezTo>
                      <a:pt x="149" y="104"/>
                      <a:pt x="161" y="103"/>
                      <a:pt x="165" y="94"/>
                    </a:cubicBezTo>
                    <a:cubicBezTo>
                      <a:pt x="167" y="91"/>
                      <a:pt x="163" y="77"/>
                      <a:pt x="159" y="62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2" y="40"/>
                      <a:pt x="148" y="27"/>
                      <a:pt x="147" y="24"/>
                    </a:cubicBezTo>
                    <a:cubicBezTo>
                      <a:pt x="147" y="24"/>
                      <a:pt x="149" y="21"/>
                      <a:pt x="152" y="15"/>
                    </a:cubicBezTo>
                    <a:cubicBezTo>
                      <a:pt x="155" y="8"/>
                      <a:pt x="156" y="0"/>
                      <a:pt x="156" y="0"/>
                    </a:cubicBezTo>
                    <a:cubicBezTo>
                      <a:pt x="156" y="0"/>
                      <a:pt x="140" y="6"/>
                      <a:pt x="123" y="4"/>
                    </a:cubicBezTo>
                    <a:cubicBezTo>
                      <a:pt x="114" y="2"/>
                      <a:pt x="91" y="4"/>
                      <a:pt x="85" y="8"/>
                    </a:cubicBezTo>
                    <a:cubicBezTo>
                      <a:pt x="80" y="11"/>
                      <a:pt x="74" y="16"/>
                      <a:pt x="71" y="24"/>
                    </a:cubicBezTo>
                    <a:cubicBezTo>
                      <a:pt x="68" y="33"/>
                      <a:pt x="64" y="46"/>
                      <a:pt x="68" y="6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Freeform 39"/>
              <p:cNvSpPr>
                <a:spLocks/>
              </p:cNvSpPr>
              <p:nvPr/>
            </p:nvSpPr>
            <p:spPr bwMode="auto">
              <a:xfrm>
                <a:off x="2082800" y="1374775"/>
                <a:ext cx="34925" cy="93662"/>
              </a:xfrm>
              <a:custGeom>
                <a:avLst/>
                <a:gdLst/>
                <a:ahLst/>
                <a:cxnLst>
                  <a:cxn ang="0">
                    <a:pos x="3" y="33"/>
                  </a:cxn>
                  <a:cxn ang="0">
                    <a:pos x="19" y="0"/>
                  </a:cxn>
                  <a:cxn ang="0">
                    <a:pos x="21" y="56"/>
                  </a:cxn>
                  <a:cxn ang="0">
                    <a:pos x="3" y="33"/>
                  </a:cxn>
                </a:cxnLst>
                <a:rect l="0" t="0" r="r" b="b"/>
                <a:pathLst>
                  <a:path w="21" h="56">
                    <a:moveTo>
                      <a:pt x="3" y="33"/>
                    </a:moveTo>
                    <a:cubicBezTo>
                      <a:pt x="4" y="27"/>
                      <a:pt x="10" y="12"/>
                      <a:pt x="19" y="0"/>
                    </a:cubicBezTo>
                    <a:cubicBezTo>
                      <a:pt x="20" y="22"/>
                      <a:pt x="20" y="41"/>
                      <a:pt x="21" y="56"/>
                    </a:cubicBezTo>
                    <a:cubicBezTo>
                      <a:pt x="9" y="51"/>
                      <a:pt x="0" y="43"/>
                      <a:pt x="3" y="3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4" name="Freeform 40"/>
              <p:cNvSpPr>
                <a:spLocks/>
              </p:cNvSpPr>
              <p:nvPr/>
            </p:nvSpPr>
            <p:spPr bwMode="auto">
              <a:xfrm>
                <a:off x="2200275" y="1155700"/>
                <a:ext cx="1588" cy="158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Group 143"/>
            <p:cNvGrpSpPr/>
            <p:nvPr/>
          </p:nvGrpSpPr>
          <p:grpSpPr>
            <a:xfrm>
              <a:off x="2265363" y="1211262"/>
              <a:ext cx="246062" cy="158750"/>
              <a:chOff x="2265363" y="914400"/>
              <a:chExt cx="246062" cy="158750"/>
            </a:xfrm>
          </p:grpSpPr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B734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ECDFD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0" name="Freeform 76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  <a:cxn ang="0">
                    <a:pos x="42" y="0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641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1" name="Freeform 77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2" name="Freeform 78"/>
              <p:cNvSpPr>
                <a:spLocks/>
              </p:cNvSpPr>
              <p:nvPr/>
            </p:nvSpPr>
            <p:spPr bwMode="auto">
              <a:xfrm>
                <a:off x="2447925" y="9144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2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9"/>
                      <a:pt x="21" y="58"/>
                      <a:pt x="29" y="55"/>
                    </a:cubicBezTo>
                    <a:cubicBezTo>
                      <a:pt x="37" y="52"/>
                      <a:pt x="38" y="38"/>
                      <a:pt x="32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3" name="Freeform 79"/>
              <p:cNvSpPr>
                <a:spLocks/>
              </p:cNvSpPr>
              <p:nvPr/>
            </p:nvSpPr>
            <p:spPr bwMode="auto">
              <a:xfrm>
                <a:off x="2284413" y="946150"/>
                <a:ext cx="150813" cy="123825"/>
              </a:xfrm>
              <a:custGeom>
                <a:avLst/>
                <a:gdLst/>
                <a:ahLst/>
                <a:cxnLst>
                  <a:cxn ang="0">
                    <a:pos x="91" y="52"/>
                  </a:cxn>
                  <a:cxn ang="0">
                    <a:pos x="18" y="75"/>
                  </a:cxn>
                  <a:cxn ang="0">
                    <a:pos x="4" y="40"/>
                  </a:cxn>
                  <a:cxn ang="0">
                    <a:pos x="71" y="0"/>
                  </a:cxn>
                </a:cxnLst>
                <a:rect l="0" t="0" r="r" b="b"/>
                <a:pathLst>
                  <a:path w="91" h="75">
                    <a:moveTo>
                      <a:pt x="91" y="52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0" y="67"/>
                      <a:pt x="4" y="40"/>
                    </a:cubicBezTo>
                    <a:cubicBezTo>
                      <a:pt x="71" y="0"/>
                      <a:pt x="71" y="0"/>
                      <a:pt x="71" y="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4" name="Freeform 80"/>
              <p:cNvSpPr>
                <a:spLocks/>
              </p:cNvSpPr>
              <p:nvPr/>
            </p:nvSpPr>
            <p:spPr bwMode="auto">
              <a:xfrm>
                <a:off x="2387600" y="9398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3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8"/>
                      <a:pt x="22" y="58"/>
                      <a:pt x="29" y="55"/>
                    </a:cubicBezTo>
                    <a:cubicBezTo>
                      <a:pt x="37" y="52"/>
                      <a:pt x="38" y="38"/>
                      <a:pt x="33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6" name="Freeform 82"/>
              <p:cNvSpPr>
                <a:spLocks/>
              </p:cNvSpPr>
              <p:nvPr/>
            </p:nvSpPr>
            <p:spPr bwMode="auto">
              <a:xfrm>
                <a:off x="2282825" y="1030288"/>
                <a:ext cx="25400" cy="30162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5" y="19"/>
                  </a:cxn>
                  <a:cxn ang="0">
                    <a:pos x="0" y="4"/>
                  </a:cxn>
                  <a:cxn ang="0">
                    <a:pos x="8" y="0"/>
                  </a:cxn>
                </a:cxnLst>
                <a:rect l="0" t="0" r="r" b="b"/>
                <a:pathLst>
                  <a:path w="16" h="19">
                    <a:moveTo>
                      <a:pt x="16" y="16"/>
                    </a:moveTo>
                    <a:lnTo>
                      <a:pt x="5" y="19"/>
                    </a:lnTo>
                    <a:lnTo>
                      <a:pt x="0" y="4"/>
                    </a:lnTo>
                    <a:lnTo>
                      <a:pt x="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7" name="Freeform 83"/>
              <p:cNvSpPr>
                <a:spLocks/>
              </p:cNvSpPr>
              <p:nvPr/>
            </p:nvSpPr>
            <p:spPr bwMode="auto">
              <a:xfrm>
                <a:off x="2265363" y="1033463"/>
                <a:ext cx="25400" cy="39687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2" y="0"/>
                  </a:cxn>
                  <a:cxn ang="0">
                    <a:pos x="11" y="24"/>
                  </a:cxn>
                  <a:cxn ang="0">
                    <a:pos x="16" y="16"/>
                  </a:cxn>
                </a:cxnLst>
                <a:rect l="0" t="0" r="r" b="b"/>
                <a:pathLst>
                  <a:path w="16" h="24">
                    <a:moveTo>
                      <a:pt x="11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11" y="24"/>
                      <a:pt x="11" y="24"/>
                    </a:cubicBezTo>
                    <a:cubicBezTo>
                      <a:pt x="16" y="16"/>
                      <a:pt x="16" y="16"/>
                      <a:pt x="16" y="16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8" name="Freeform 84"/>
              <p:cNvSpPr>
                <a:spLocks/>
              </p:cNvSpPr>
              <p:nvPr/>
            </p:nvSpPr>
            <p:spPr bwMode="auto">
              <a:xfrm>
                <a:off x="2289175" y="1012825"/>
                <a:ext cx="25400" cy="57150"/>
              </a:xfrm>
              <a:custGeom>
                <a:avLst/>
                <a:gdLst/>
                <a:ahLst/>
                <a:cxnLst>
                  <a:cxn ang="0">
                    <a:pos x="15" y="35"/>
                  </a:cxn>
                  <a:cxn ang="0">
                    <a:pos x="14" y="34"/>
                  </a:cxn>
                  <a:cxn ang="0">
                    <a:pos x="12" y="33"/>
                  </a:cxn>
                  <a:cxn ang="0">
                    <a:pos x="10" y="31"/>
                  </a:cxn>
                  <a:cxn ang="0">
                    <a:pos x="8" y="29"/>
                  </a:cxn>
                  <a:cxn ang="0">
                    <a:pos x="6" y="26"/>
                  </a:cxn>
                  <a:cxn ang="0">
                    <a:pos x="4" y="23"/>
                  </a:cxn>
                  <a:cxn ang="0">
                    <a:pos x="2" y="20"/>
                  </a:cxn>
                  <a:cxn ang="0">
                    <a:pos x="1" y="13"/>
                  </a:cxn>
                  <a:cxn ang="0">
                    <a:pos x="0" y="6"/>
                  </a:cxn>
                  <a:cxn ang="0">
                    <a:pos x="1" y="0"/>
                  </a:cxn>
                  <a:cxn ang="0">
                    <a:pos x="1" y="6"/>
                  </a:cxn>
                  <a:cxn ang="0">
                    <a:pos x="3" y="19"/>
                  </a:cxn>
                  <a:cxn ang="0">
                    <a:pos x="5" y="23"/>
                  </a:cxn>
                  <a:cxn ang="0">
                    <a:pos x="7" y="26"/>
                  </a:cxn>
                  <a:cxn ang="0">
                    <a:pos x="8" y="29"/>
                  </a:cxn>
                  <a:cxn ang="0">
                    <a:pos x="10" y="31"/>
                  </a:cxn>
                  <a:cxn ang="0">
                    <a:pos x="12" y="33"/>
                  </a:cxn>
                  <a:cxn ang="0">
                    <a:pos x="14" y="34"/>
                  </a:cxn>
                  <a:cxn ang="0">
                    <a:pos x="15" y="35"/>
                  </a:cxn>
                </a:cxnLst>
                <a:rect l="0" t="0" r="r" b="b"/>
                <a:pathLst>
                  <a:path w="15" h="35">
                    <a:moveTo>
                      <a:pt x="15" y="35"/>
                    </a:moveTo>
                    <a:cubicBezTo>
                      <a:pt x="15" y="35"/>
                      <a:pt x="15" y="34"/>
                      <a:pt x="14" y="34"/>
                    </a:cubicBezTo>
                    <a:cubicBezTo>
                      <a:pt x="13" y="34"/>
                      <a:pt x="13" y="33"/>
                      <a:pt x="12" y="33"/>
                    </a:cubicBezTo>
                    <a:cubicBezTo>
                      <a:pt x="11" y="32"/>
                      <a:pt x="11" y="32"/>
                      <a:pt x="10" y="31"/>
                    </a:cubicBezTo>
                    <a:cubicBezTo>
                      <a:pt x="9" y="31"/>
                      <a:pt x="9" y="30"/>
                      <a:pt x="8" y="29"/>
                    </a:cubicBezTo>
                    <a:cubicBezTo>
                      <a:pt x="7" y="28"/>
                      <a:pt x="6" y="27"/>
                      <a:pt x="6" y="26"/>
                    </a:cubicBezTo>
                    <a:cubicBezTo>
                      <a:pt x="5" y="25"/>
                      <a:pt x="5" y="24"/>
                      <a:pt x="4" y="23"/>
                    </a:cubicBezTo>
                    <a:cubicBezTo>
                      <a:pt x="3" y="22"/>
                      <a:pt x="3" y="21"/>
                      <a:pt x="2" y="20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10"/>
                      <a:pt x="0" y="8"/>
                      <a:pt x="0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6"/>
                    </a:cubicBezTo>
                    <a:cubicBezTo>
                      <a:pt x="1" y="10"/>
                      <a:pt x="2" y="15"/>
                      <a:pt x="3" y="19"/>
                    </a:cubicBezTo>
                    <a:cubicBezTo>
                      <a:pt x="4" y="21"/>
                      <a:pt x="4" y="22"/>
                      <a:pt x="5" y="23"/>
                    </a:cubicBezTo>
                    <a:cubicBezTo>
                      <a:pt x="5" y="24"/>
                      <a:pt x="6" y="25"/>
                      <a:pt x="7" y="26"/>
                    </a:cubicBezTo>
                    <a:cubicBezTo>
                      <a:pt x="7" y="27"/>
                      <a:pt x="8" y="28"/>
                      <a:pt x="8" y="29"/>
                    </a:cubicBezTo>
                    <a:cubicBezTo>
                      <a:pt x="9" y="29"/>
                      <a:pt x="10" y="30"/>
                      <a:pt x="10" y="31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3" y="33"/>
                      <a:pt x="13" y="33"/>
                      <a:pt x="14" y="34"/>
                    </a:cubicBezTo>
                    <a:cubicBezTo>
                      <a:pt x="15" y="34"/>
                      <a:pt x="15" y="35"/>
                      <a:pt x="15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0" name="Freeform 86"/>
              <p:cNvSpPr>
                <a:spLocks/>
              </p:cNvSpPr>
              <p:nvPr/>
            </p:nvSpPr>
            <p:spPr bwMode="auto">
              <a:xfrm>
                <a:off x="2282825" y="1036638"/>
                <a:ext cx="7938" cy="23812"/>
              </a:xfrm>
              <a:custGeom>
                <a:avLst/>
                <a:gdLst/>
                <a:ahLst/>
                <a:cxnLst>
                  <a:cxn ang="0">
                    <a:pos x="5" y="14"/>
                  </a:cxn>
                  <a:cxn ang="0">
                    <a:pos x="3" y="12"/>
                  </a:cxn>
                  <a:cxn ang="0">
                    <a:pos x="2" y="10"/>
                  </a:cxn>
                  <a:cxn ang="0">
                    <a:pos x="1" y="7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2" y="7"/>
                  </a:cxn>
                  <a:cxn ang="0">
                    <a:pos x="4" y="12"/>
                  </a:cxn>
                  <a:cxn ang="0">
                    <a:pos x="5" y="14"/>
                  </a:cxn>
                </a:cxnLst>
                <a:rect l="0" t="0" r="r" b="b"/>
                <a:pathLst>
                  <a:path w="5" h="14">
                    <a:moveTo>
                      <a:pt x="5" y="14"/>
                    </a:moveTo>
                    <a:cubicBezTo>
                      <a:pt x="5" y="14"/>
                      <a:pt x="4" y="13"/>
                      <a:pt x="3" y="12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5"/>
                      <a:pt x="1" y="6"/>
                      <a:pt x="2" y="7"/>
                    </a:cubicBezTo>
                    <a:cubicBezTo>
                      <a:pt x="2" y="9"/>
                      <a:pt x="3" y="10"/>
                      <a:pt x="4" y="12"/>
                    </a:cubicBezTo>
                    <a:cubicBezTo>
                      <a:pt x="4" y="13"/>
                      <a:pt x="5" y="14"/>
                      <a:pt x="5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Group 144"/>
          <p:cNvGrpSpPr/>
          <p:nvPr/>
        </p:nvGrpSpPr>
        <p:grpSpPr>
          <a:xfrm>
            <a:off x="2726769" y="1525927"/>
            <a:ext cx="393679" cy="3154788"/>
            <a:chOff x="2171701" y="1331914"/>
            <a:chExt cx="393700" cy="3154362"/>
          </a:xfrm>
          <a:solidFill>
            <a:schemeClr val="accent1"/>
          </a:solidFill>
        </p:grpSpPr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2492376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6" y="2073"/>
                    <a:pt x="12" y="2073"/>
                  </a:cubicBezTo>
                  <a:cubicBezTo>
                    <a:pt x="19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225675" y="20304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225675" y="21796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2225675" y="16621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225675" y="14970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225675" y="18145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2225675" y="23447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2225675" y="24971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2225675" y="26606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2225675" y="28130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2225675" y="29781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2225675" y="3127375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2225675" y="329406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1" name="Rectangle 67"/>
            <p:cNvSpPr>
              <a:spLocks noChangeArrowheads="1"/>
            </p:cNvSpPr>
            <p:nvPr/>
          </p:nvSpPr>
          <p:spPr bwMode="auto">
            <a:xfrm>
              <a:off x="2225675" y="344328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2225675" y="3609975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3" name="Rectangle 69"/>
            <p:cNvSpPr>
              <a:spLocks noChangeArrowheads="1"/>
            </p:cNvSpPr>
            <p:nvPr/>
          </p:nvSpPr>
          <p:spPr bwMode="auto">
            <a:xfrm>
              <a:off x="2225675" y="37592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2225675" y="39243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2225675" y="40767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2225675" y="42402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2171701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5" y="2073"/>
                    <a:pt x="12" y="2073"/>
                  </a:cubicBezTo>
                  <a:cubicBezTo>
                    <a:pt x="18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9"/>
          <p:cNvGrpSpPr/>
          <p:nvPr/>
        </p:nvGrpSpPr>
        <p:grpSpPr>
          <a:xfrm>
            <a:off x="3528412" y="3416894"/>
            <a:ext cx="580993" cy="1249531"/>
            <a:chOff x="2973388" y="3517900"/>
            <a:chExt cx="581025" cy="1249362"/>
          </a:xfrm>
        </p:grpSpPr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3184525" y="4241800"/>
              <a:ext cx="369888" cy="24447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3332163" y="4202113"/>
              <a:ext cx="85725" cy="39687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4" y="7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7" y="7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12" y="13"/>
                </a:cxn>
                <a:cxn ang="0">
                  <a:pos x="24" y="8"/>
                </a:cxn>
                <a:cxn ang="0">
                  <a:pos x="26" y="8"/>
                </a:cxn>
                <a:cxn ang="0">
                  <a:pos x="39" y="13"/>
                </a:cxn>
                <a:cxn ang="0">
                  <a:pos x="43" y="24"/>
                </a:cxn>
                <a:cxn ang="0">
                  <a:pos x="51" y="24"/>
                </a:cxn>
              </a:cxnLst>
              <a:rect l="0" t="0" r="r" b="b"/>
              <a:pathLst>
                <a:path w="51" h="24">
                  <a:moveTo>
                    <a:pt x="51" y="24"/>
                  </a:moveTo>
                  <a:cubicBezTo>
                    <a:pt x="51" y="17"/>
                    <a:pt x="49" y="11"/>
                    <a:pt x="44" y="7"/>
                  </a:cubicBezTo>
                  <a:cubicBezTo>
                    <a:pt x="39" y="3"/>
                    <a:pt x="33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0"/>
                    <a:pt x="9" y="16"/>
                    <a:pt x="12" y="13"/>
                  </a:cubicBezTo>
                  <a:cubicBezTo>
                    <a:pt x="16" y="10"/>
                    <a:pt x="20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1" y="8"/>
                    <a:pt x="35" y="10"/>
                    <a:pt x="39" y="13"/>
                  </a:cubicBezTo>
                  <a:cubicBezTo>
                    <a:pt x="42" y="16"/>
                    <a:pt x="43" y="20"/>
                    <a:pt x="43" y="24"/>
                  </a:cubicBezTo>
                  <a:lnTo>
                    <a:pt x="51" y="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263900" y="4316413"/>
              <a:ext cx="290513" cy="6350"/>
            </a:xfrm>
            <a:prstGeom prst="rect">
              <a:avLst/>
            </a:prstGeom>
            <a:solidFill>
              <a:srgbClr val="1A1A1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9" name="Freeform 45"/>
            <p:cNvSpPr>
              <a:spLocks/>
            </p:cNvSpPr>
            <p:nvPr/>
          </p:nvSpPr>
          <p:spPr bwMode="auto">
            <a:xfrm>
              <a:off x="3263900" y="4316413"/>
              <a:ext cx="290513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83" y="4"/>
                </a:cxn>
                <a:cxn ang="0">
                  <a:pos x="183" y="0"/>
                </a:cxn>
                <a:cxn ang="0">
                  <a:pos x="0" y="0"/>
                </a:cxn>
              </a:cxnLst>
              <a:rect l="0" t="0" r="r" b="b"/>
              <a:pathLst>
                <a:path w="183" h="4">
                  <a:moveTo>
                    <a:pt x="0" y="4"/>
                  </a:moveTo>
                  <a:lnTo>
                    <a:pt x="183" y="4"/>
                  </a:lnTo>
                  <a:lnTo>
                    <a:pt x="183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0" name="Freeform 46"/>
            <p:cNvSpPr>
              <a:spLocks/>
            </p:cNvSpPr>
            <p:nvPr/>
          </p:nvSpPr>
          <p:spPr bwMode="auto">
            <a:xfrm>
              <a:off x="3348038" y="4295775"/>
              <a:ext cx="53975" cy="46037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15"/>
                </a:cxn>
                <a:cxn ang="0">
                  <a:pos x="8" y="0"/>
                </a:cxn>
                <a:cxn ang="0">
                  <a:pos x="25" y="0"/>
                </a:cxn>
                <a:cxn ang="0">
                  <a:pos x="34" y="15"/>
                </a:cxn>
                <a:cxn ang="0">
                  <a:pos x="25" y="29"/>
                </a:cxn>
                <a:cxn ang="0">
                  <a:pos x="8" y="29"/>
                </a:cxn>
              </a:cxnLst>
              <a:rect l="0" t="0" r="r" b="b"/>
              <a:pathLst>
                <a:path w="34" h="29">
                  <a:moveTo>
                    <a:pt x="8" y="29"/>
                  </a:moveTo>
                  <a:lnTo>
                    <a:pt x="0" y="15"/>
                  </a:lnTo>
                  <a:lnTo>
                    <a:pt x="8" y="0"/>
                  </a:lnTo>
                  <a:lnTo>
                    <a:pt x="25" y="0"/>
                  </a:lnTo>
                  <a:lnTo>
                    <a:pt x="34" y="15"/>
                  </a:lnTo>
                  <a:lnTo>
                    <a:pt x="25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Group 147"/>
            <p:cNvGrpSpPr/>
            <p:nvPr/>
          </p:nvGrpSpPr>
          <p:grpSpPr>
            <a:xfrm>
              <a:off x="2973388" y="3517900"/>
              <a:ext cx="431800" cy="1249362"/>
              <a:chOff x="2973388" y="3517900"/>
              <a:chExt cx="431800" cy="1249362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9" name="Group 146"/>
              <p:cNvGrpSpPr/>
              <p:nvPr/>
            </p:nvGrpSpPr>
            <p:grpSpPr>
              <a:xfrm>
                <a:off x="2973388" y="3541713"/>
                <a:ext cx="431800" cy="1225549"/>
                <a:chOff x="2973388" y="3541713"/>
                <a:chExt cx="431800" cy="1225549"/>
              </a:xfrm>
              <a:grpFill/>
            </p:grpSpPr>
            <p:sp>
              <p:nvSpPr>
                <p:cNvPr id="1029" name="Oval 5"/>
                <p:cNvSpPr>
                  <a:spLocks noChangeArrowheads="1"/>
                </p:cNvSpPr>
                <p:nvPr/>
              </p:nvSpPr>
              <p:spPr bwMode="auto">
                <a:xfrm>
                  <a:off x="3224213" y="3619500"/>
                  <a:ext cx="22225" cy="26987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58" tIns="64279" rIns="128558" bIns="64279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0" name="Freeform 6"/>
                <p:cNvSpPr>
                  <a:spLocks/>
                </p:cNvSpPr>
                <p:nvPr/>
              </p:nvSpPr>
              <p:spPr bwMode="auto">
                <a:xfrm>
                  <a:off x="3146425" y="3694113"/>
                  <a:ext cx="71438" cy="58737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19"/>
                    </a:cxn>
                    <a:cxn ang="0">
                      <a:pos x="7" y="35"/>
                    </a:cxn>
                    <a:cxn ang="0">
                      <a:pos x="41" y="28"/>
                    </a:cxn>
                    <a:cxn ang="0">
                      <a:pos x="43" y="7"/>
                    </a:cxn>
                  </a:cxnLst>
                  <a:rect l="0" t="0" r="r" b="b"/>
                  <a:pathLst>
                    <a:path w="43" h="35">
                      <a:moveTo>
                        <a:pt x="28" y="0"/>
                      </a:moveTo>
                      <a:cubicBezTo>
                        <a:pt x="28" y="0"/>
                        <a:pt x="30" y="29"/>
                        <a:pt x="0" y="19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3" y="7"/>
                        <a:pt x="43" y="7"/>
                        <a:pt x="43" y="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58" tIns="64279" rIns="128558" bIns="64279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1" name="Freeform 47"/>
                <p:cNvSpPr>
                  <a:spLocks/>
                </p:cNvSpPr>
                <p:nvPr/>
              </p:nvSpPr>
              <p:spPr bwMode="auto">
                <a:xfrm>
                  <a:off x="3152775" y="4138613"/>
                  <a:ext cx="150813" cy="581025"/>
                </a:xfrm>
                <a:custGeom>
                  <a:avLst/>
                  <a:gdLst/>
                  <a:ahLst/>
                  <a:cxnLst>
                    <a:cxn ang="0">
                      <a:pos x="90" y="320"/>
                    </a:cxn>
                    <a:cxn ang="0">
                      <a:pos x="68" y="209"/>
                    </a:cxn>
                    <a:cxn ang="0">
                      <a:pos x="71" y="19"/>
                    </a:cxn>
                    <a:cxn ang="0">
                      <a:pos x="71" y="0"/>
                    </a:cxn>
                    <a:cxn ang="0">
                      <a:pos x="7" y="11"/>
                    </a:cxn>
                    <a:cxn ang="0">
                      <a:pos x="18" y="215"/>
                    </a:cxn>
                    <a:cxn ang="0">
                      <a:pos x="37" y="320"/>
                    </a:cxn>
                    <a:cxn ang="0">
                      <a:pos x="8" y="349"/>
                    </a:cxn>
                    <a:cxn ang="0">
                      <a:pos x="90" y="349"/>
                    </a:cxn>
                    <a:cxn ang="0">
                      <a:pos x="90" y="320"/>
                    </a:cxn>
                  </a:cxnLst>
                  <a:rect l="0" t="0" r="r" b="b"/>
                  <a:pathLst>
                    <a:path w="90" h="349">
                      <a:moveTo>
                        <a:pt x="90" y="320"/>
                      </a:moveTo>
                      <a:cubicBezTo>
                        <a:pt x="90" y="320"/>
                        <a:pt x="72" y="243"/>
                        <a:pt x="68" y="209"/>
                      </a:cubicBezTo>
                      <a:cubicBezTo>
                        <a:pt x="64" y="166"/>
                        <a:pt x="69" y="50"/>
                        <a:pt x="71" y="19"/>
                      </a:cubicBezTo>
                      <a:cubicBezTo>
                        <a:pt x="71" y="14"/>
                        <a:pt x="71" y="0"/>
                        <a:pt x="71" y="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14" y="182"/>
                        <a:pt x="18" y="215"/>
                      </a:cubicBezTo>
                      <a:cubicBezTo>
                        <a:pt x="22" y="247"/>
                        <a:pt x="37" y="320"/>
                        <a:pt x="37" y="320"/>
                      </a:cubicBezTo>
                      <a:cubicBezTo>
                        <a:pt x="0" y="329"/>
                        <a:pt x="8" y="349"/>
                        <a:pt x="8" y="349"/>
                      </a:cubicBezTo>
                      <a:cubicBezTo>
                        <a:pt x="90" y="349"/>
                        <a:pt x="90" y="349"/>
                        <a:pt x="90" y="349"/>
                      </a:cubicBezTo>
                      <a:lnTo>
                        <a:pt x="90" y="3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58" tIns="64279" rIns="128558" bIns="64279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2" name="Freeform 48"/>
                <p:cNvSpPr>
                  <a:spLocks/>
                </p:cNvSpPr>
                <p:nvPr/>
              </p:nvSpPr>
              <p:spPr bwMode="auto">
                <a:xfrm>
                  <a:off x="2973388" y="4146550"/>
                  <a:ext cx="273050" cy="620712"/>
                </a:xfrm>
                <a:custGeom>
                  <a:avLst/>
                  <a:gdLst/>
                  <a:ahLst/>
                  <a:cxnLst>
                    <a:cxn ang="0">
                      <a:pos x="112" y="115"/>
                    </a:cxn>
                    <a:cxn ang="0">
                      <a:pos x="164" y="7"/>
                    </a:cxn>
                    <a:cxn ang="0">
                      <a:pos x="48" y="0"/>
                    </a:cxn>
                    <a:cxn ang="0">
                      <a:pos x="40" y="194"/>
                    </a:cxn>
                    <a:cxn ang="0">
                      <a:pos x="53" y="340"/>
                    </a:cxn>
                    <a:cxn ang="0">
                      <a:pos x="0" y="373"/>
                    </a:cxn>
                    <a:cxn ang="0">
                      <a:pos x="96" y="373"/>
                    </a:cxn>
                    <a:cxn ang="0">
                      <a:pos x="97" y="345"/>
                    </a:cxn>
                    <a:cxn ang="0">
                      <a:pos x="95" y="193"/>
                    </a:cxn>
                    <a:cxn ang="0">
                      <a:pos x="112" y="115"/>
                    </a:cxn>
                  </a:cxnLst>
                  <a:rect l="0" t="0" r="r" b="b"/>
                  <a:pathLst>
                    <a:path w="164" h="373">
                      <a:moveTo>
                        <a:pt x="112" y="115"/>
                      </a:move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5" y="132"/>
                        <a:pt x="40" y="194"/>
                      </a:cubicBezTo>
                      <a:cubicBezTo>
                        <a:pt x="38" y="218"/>
                        <a:pt x="50" y="316"/>
                        <a:pt x="53" y="340"/>
                      </a:cubicBezTo>
                      <a:cubicBezTo>
                        <a:pt x="11" y="340"/>
                        <a:pt x="0" y="373"/>
                        <a:pt x="0" y="373"/>
                      </a:cubicBezTo>
                      <a:cubicBezTo>
                        <a:pt x="96" y="373"/>
                        <a:pt x="96" y="373"/>
                        <a:pt x="96" y="373"/>
                      </a:cubicBezTo>
                      <a:cubicBezTo>
                        <a:pt x="97" y="345"/>
                        <a:pt x="97" y="345"/>
                        <a:pt x="97" y="345"/>
                      </a:cubicBezTo>
                      <a:cubicBezTo>
                        <a:pt x="97" y="345"/>
                        <a:pt x="91" y="274"/>
                        <a:pt x="95" y="193"/>
                      </a:cubicBezTo>
                      <a:cubicBezTo>
                        <a:pt x="96" y="174"/>
                        <a:pt x="112" y="115"/>
                        <a:pt x="112" y="1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58" tIns="64279" rIns="128558" bIns="64279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3" name="Freeform 49"/>
                <p:cNvSpPr>
                  <a:spLocks noEditPoints="1"/>
                </p:cNvSpPr>
                <p:nvPr/>
              </p:nvSpPr>
              <p:spPr bwMode="auto">
                <a:xfrm>
                  <a:off x="2976563" y="3541713"/>
                  <a:ext cx="428625" cy="685800"/>
                </a:xfrm>
                <a:custGeom>
                  <a:avLst/>
                  <a:gdLst/>
                  <a:ahLst/>
                  <a:cxnLst>
                    <a:cxn ang="0">
                      <a:pos x="252" y="390"/>
                    </a:cxn>
                    <a:cxn ang="0">
                      <a:pos x="258" y="390"/>
                    </a:cxn>
                    <a:cxn ang="0">
                      <a:pos x="251" y="252"/>
                    </a:cxn>
                    <a:cxn ang="0">
                      <a:pos x="227" y="144"/>
                    </a:cxn>
                    <a:cxn ang="0">
                      <a:pos x="173" y="115"/>
                    </a:cxn>
                    <a:cxn ang="0">
                      <a:pos x="173" y="109"/>
                    </a:cxn>
                    <a:cxn ang="0">
                      <a:pos x="173" y="109"/>
                    </a:cxn>
                    <a:cxn ang="0">
                      <a:pos x="173" y="99"/>
                    </a:cxn>
                    <a:cxn ang="0">
                      <a:pos x="159" y="93"/>
                    </a:cxn>
                    <a:cxn ang="0">
                      <a:pos x="152" y="25"/>
                    </a:cxn>
                    <a:cxn ang="0">
                      <a:pos x="132" y="13"/>
                    </a:cxn>
                    <a:cxn ang="0">
                      <a:pos x="132" y="13"/>
                    </a:cxn>
                    <a:cxn ang="0">
                      <a:pos x="112" y="4"/>
                    </a:cxn>
                    <a:cxn ang="0">
                      <a:pos x="100" y="0"/>
                    </a:cxn>
                    <a:cxn ang="0">
                      <a:pos x="33" y="19"/>
                    </a:cxn>
                    <a:cxn ang="0">
                      <a:pos x="3" y="39"/>
                    </a:cxn>
                    <a:cxn ang="0">
                      <a:pos x="82" y="152"/>
                    </a:cxn>
                    <a:cxn ang="0">
                      <a:pos x="80" y="159"/>
                    </a:cxn>
                    <a:cxn ang="0">
                      <a:pos x="57" y="244"/>
                    </a:cxn>
                    <a:cxn ang="0">
                      <a:pos x="30" y="370"/>
                    </a:cxn>
                    <a:cxn ang="0">
                      <a:pos x="197" y="370"/>
                    </a:cxn>
                    <a:cxn ang="0">
                      <a:pos x="209" y="231"/>
                    </a:cxn>
                    <a:cxn ang="0">
                      <a:pos x="215" y="262"/>
                    </a:cxn>
                    <a:cxn ang="0">
                      <a:pos x="223" y="390"/>
                    </a:cxn>
                    <a:cxn ang="0">
                      <a:pos x="227" y="390"/>
                    </a:cxn>
                    <a:cxn ang="0">
                      <a:pos x="227" y="395"/>
                    </a:cxn>
                    <a:cxn ang="0">
                      <a:pos x="227" y="396"/>
                    </a:cxn>
                    <a:cxn ang="0">
                      <a:pos x="241" y="411"/>
                    </a:cxn>
                    <a:cxn ang="0">
                      <a:pos x="252" y="394"/>
                    </a:cxn>
                    <a:cxn ang="0">
                      <a:pos x="252" y="393"/>
                    </a:cxn>
                    <a:cxn ang="0">
                      <a:pos x="252" y="390"/>
                    </a:cxn>
                    <a:cxn ang="0">
                      <a:pos x="130" y="103"/>
                    </a:cxn>
                    <a:cxn ang="0">
                      <a:pos x="121" y="112"/>
                    </a:cxn>
                    <a:cxn ang="0">
                      <a:pos x="107" y="113"/>
                    </a:cxn>
                    <a:cxn ang="0">
                      <a:pos x="37" y="45"/>
                    </a:cxn>
                    <a:cxn ang="0">
                      <a:pos x="102" y="27"/>
                    </a:cxn>
                    <a:cxn ang="0">
                      <a:pos x="101" y="21"/>
                    </a:cxn>
                    <a:cxn ang="0">
                      <a:pos x="105" y="22"/>
                    </a:cxn>
                    <a:cxn ang="0">
                      <a:pos x="124" y="25"/>
                    </a:cxn>
                    <a:cxn ang="0">
                      <a:pos x="120" y="32"/>
                    </a:cxn>
                    <a:cxn ang="0">
                      <a:pos x="106" y="38"/>
                    </a:cxn>
                    <a:cxn ang="0">
                      <a:pos x="111" y="47"/>
                    </a:cxn>
                    <a:cxn ang="0">
                      <a:pos x="111" y="47"/>
                    </a:cxn>
                    <a:cxn ang="0">
                      <a:pos x="102" y="72"/>
                    </a:cxn>
                    <a:cxn ang="0">
                      <a:pos x="130" y="92"/>
                    </a:cxn>
                    <a:cxn ang="0">
                      <a:pos x="130" y="103"/>
                    </a:cxn>
                  </a:cxnLst>
                  <a:rect l="0" t="0" r="r" b="b"/>
                  <a:pathLst>
                    <a:path w="258" h="412">
                      <a:moveTo>
                        <a:pt x="252" y="390"/>
                      </a:moveTo>
                      <a:cubicBezTo>
                        <a:pt x="258" y="390"/>
                        <a:pt x="258" y="390"/>
                        <a:pt x="258" y="390"/>
                      </a:cubicBezTo>
                      <a:cubicBezTo>
                        <a:pt x="258" y="390"/>
                        <a:pt x="254" y="283"/>
                        <a:pt x="251" y="252"/>
                      </a:cubicBezTo>
                      <a:cubicBezTo>
                        <a:pt x="243" y="191"/>
                        <a:pt x="231" y="152"/>
                        <a:pt x="227" y="144"/>
                      </a:cubicBezTo>
                      <a:cubicBezTo>
                        <a:pt x="221" y="135"/>
                        <a:pt x="173" y="115"/>
                        <a:pt x="173" y="115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59" y="93"/>
                        <a:pt x="159" y="93"/>
                        <a:pt x="159" y="93"/>
                      </a:cubicBezTo>
                      <a:cubicBezTo>
                        <a:pt x="159" y="93"/>
                        <a:pt x="156" y="30"/>
                        <a:pt x="152" y="25"/>
                      </a:cubicBezTo>
                      <a:cubicBezTo>
                        <a:pt x="140" y="8"/>
                        <a:pt x="132" y="13"/>
                        <a:pt x="132" y="13"/>
                      </a:cubicBezTo>
                      <a:cubicBezTo>
                        <a:pt x="132" y="13"/>
                        <a:pt x="132" y="13"/>
                        <a:pt x="132" y="13"/>
                      </a:cubicBezTo>
                      <a:cubicBezTo>
                        <a:pt x="126" y="9"/>
                        <a:pt x="116" y="6"/>
                        <a:pt x="112" y="4"/>
                      </a:cubicBezTo>
                      <a:cubicBezTo>
                        <a:pt x="103" y="1"/>
                        <a:pt x="100" y="0"/>
                        <a:pt x="100" y="0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9"/>
                        <a:pt x="4" y="28"/>
                        <a:pt x="3" y="39"/>
                      </a:cubicBezTo>
                      <a:cubicBezTo>
                        <a:pt x="0" y="65"/>
                        <a:pt x="61" y="130"/>
                        <a:pt x="82" y="152"/>
                      </a:cubicBezTo>
                      <a:cubicBezTo>
                        <a:pt x="82" y="154"/>
                        <a:pt x="81" y="156"/>
                        <a:pt x="80" y="159"/>
                      </a:cubicBezTo>
                      <a:cubicBezTo>
                        <a:pt x="74" y="180"/>
                        <a:pt x="66" y="208"/>
                        <a:pt x="57" y="244"/>
                      </a:cubicBezTo>
                      <a:cubicBezTo>
                        <a:pt x="45" y="293"/>
                        <a:pt x="30" y="370"/>
                        <a:pt x="30" y="370"/>
                      </a:cubicBezTo>
                      <a:cubicBezTo>
                        <a:pt x="197" y="370"/>
                        <a:pt x="197" y="370"/>
                        <a:pt x="197" y="370"/>
                      </a:cubicBezTo>
                      <a:cubicBezTo>
                        <a:pt x="197" y="370"/>
                        <a:pt x="199" y="295"/>
                        <a:pt x="209" y="231"/>
                      </a:cubicBezTo>
                      <a:cubicBezTo>
                        <a:pt x="211" y="240"/>
                        <a:pt x="214" y="250"/>
                        <a:pt x="215" y="262"/>
                      </a:cubicBezTo>
                      <a:cubicBezTo>
                        <a:pt x="219" y="290"/>
                        <a:pt x="223" y="390"/>
                        <a:pt x="223" y="390"/>
                      </a:cubicBezTo>
                      <a:cubicBezTo>
                        <a:pt x="227" y="390"/>
                        <a:pt x="227" y="390"/>
                        <a:pt x="227" y="390"/>
                      </a:cubicBezTo>
                      <a:cubicBezTo>
                        <a:pt x="227" y="391"/>
                        <a:pt x="227" y="393"/>
                        <a:pt x="227" y="395"/>
                      </a:cubicBezTo>
                      <a:cubicBezTo>
                        <a:pt x="227" y="396"/>
                        <a:pt x="227" y="396"/>
                        <a:pt x="227" y="396"/>
                      </a:cubicBezTo>
                      <a:cubicBezTo>
                        <a:pt x="228" y="405"/>
                        <a:pt x="234" y="412"/>
                        <a:pt x="241" y="411"/>
                      </a:cubicBezTo>
                      <a:cubicBezTo>
                        <a:pt x="248" y="410"/>
                        <a:pt x="253" y="403"/>
                        <a:pt x="252" y="394"/>
                      </a:cubicBezTo>
                      <a:cubicBezTo>
                        <a:pt x="252" y="393"/>
                        <a:pt x="252" y="393"/>
                        <a:pt x="252" y="393"/>
                      </a:cubicBezTo>
                      <a:cubicBezTo>
                        <a:pt x="252" y="392"/>
                        <a:pt x="252" y="391"/>
                        <a:pt x="252" y="390"/>
                      </a:cubicBezTo>
                      <a:close/>
                      <a:moveTo>
                        <a:pt x="130" y="103"/>
                      </a:moveTo>
                      <a:cubicBezTo>
                        <a:pt x="128" y="108"/>
                        <a:pt x="122" y="112"/>
                        <a:pt x="121" y="112"/>
                      </a:cubicBezTo>
                      <a:cubicBezTo>
                        <a:pt x="115" y="113"/>
                        <a:pt x="111" y="114"/>
                        <a:pt x="107" y="113"/>
                      </a:cubicBezTo>
                      <a:cubicBezTo>
                        <a:pt x="92" y="104"/>
                        <a:pt x="37" y="49"/>
                        <a:pt x="37" y="45"/>
                      </a:cubicBezTo>
                      <a:cubicBezTo>
                        <a:pt x="36" y="42"/>
                        <a:pt x="102" y="27"/>
                        <a:pt x="102" y="27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2" y="21"/>
                        <a:pt x="103" y="21"/>
                        <a:pt x="105" y="22"/>
                      </a:cubicBezTo>
                      <a:cubicBezTo>
                        <a:pt x="109" y="23"/>
                        <a:pt x="117" y="25"/>
                        <a:pt x="124" y="25"/>
                      </a:cubicBezTo>
                      <a:cubicBezTo>
                        <a:pt x="123" y="27"/>
                        <a:pt x="121" y="29"/>
                        <a:pt x="120" y="32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05" y="58"/>
                        <a:pt x="100" y="69"/>
                        <a:pt x="102" y="72"/>
                      </a:cubicBezTo>
                      <a:cubicBezTo>
                        <a:pt x="106" y="80"/>
                        <a:pt x="130" y="92"/>
                        <a:pt x="130" y="92"/>
                      </a:cubicBezTo>
                      <a:cubicBezTo>
                        <a:pt x="130" y="92"/>
                        <a:pt x="131" y="101"/>
                        <a:pt x="130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58" tIns="64279" rIns="128558" bIns="64279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11" name="Freeform 87"/>
              <p:cNvSpPr>
                <a:spLocks/>
              </p:cNvSpPr>
              <p:nvPr/>
            </p:nvSpPr>
            <p:spPr bwMode="auto">
              <a:xfrm>
                <a:off x="3182938" y="3517900"/>
                <a:ext cx="146050" cy="207962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6" y="3"/>
                  </a:cxn>
                  <a:cxn ang="0">
                    <a:pos x="44" y="9"/>
                  </a:cxn>
                  <a:cxn ang="0">
                    <a:pos x="67" y="14"/>
                  </a:cxn>
                  <a:cxn ang="0">
                    <a:pos x="88" y="56"/>
                  </a:cxn>
                  <a:cxn ang="0">
                    <a:pos x="51" y="112"/>
                  </a:cxn>
                  <a:cxn ang="0">
                    <a:pos x="39" y="125"/>
                  </a:cxn>
                </a:cxnLst>
                <a:rect l="0" t="0" r="r" b="b"/>
                <a:pathLst>
                  <a:path w="88" h="125">
                    <a:moveTo>
                      <a:pt x="6" y="30"/>
                    </a:moveTo>
                    <a:cubicBezTo>
                      <a:pt x="6" y="30"/>
                      <a:pt x="0" y="0"/>
                      <a:pt x="6" y="3"/>
                    </a:cubicBezTo>
                    <a:cubicBezTo>
                      <a:pt x="25" y="11"/>
                      <a:pt x="34" y="7"/>
                      <a:pt x="44" y="9"/>
                    </a:cubicBezTo>
                    <a:cubicBezTo>
                      <a:pt x="55" y="10"/>
                      <a:pt x="58" y="9"/>
                      <a:pt x="67" y="14"/>
                    </a:cubicBezTo>
                    <a:cubicBezTo>
                      <a:pt x="88" y="27"/>
                      <a:pt x="88" y="36"/>
                      <a:pt x="88" y="56"/>
                    </a:cubicBezTo>
                    <a:cubicBezTo>
                      <a:pt x="88" y="94"/>
                      <a:pt x="69" y="95"/>
                      <a:pt x="51" y="112"/>
                    </a:cubicBezTo>
                    <a:cubicBezTo>
                      <a:pt x="39" y="125"/>
                      <a:pt x="39" y="125"/>
                      <a:pt x="39" y="12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58" tIns="64279" rIns="128558" bIns="6427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20"/>
          <p:cNvGrpSpPr/>
          <p:nvPr/>
        </p:nvGrpSpPr>
        <p:grpSpPr>
          <a:xfrm>
            <a:off x="3279188" y="972128"/>
            <a:ext cx="1158812" cy="728447"/>
            <a:chOff x="686838" y="2184398"/>
            <a:chExt cx="1192213" cy="749301"/>
          </a:xfrm>
          <a:solidFill>
            <a:schemeClr val="accent2"/>
          </a:solidFill>
        </p:grpSpPr>
        <p:sp>
          <p:nvSpPr>
            <p:cNvPr id="152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3"/>
          <p:cNvGrpSpPr/>
          <p:nvPr/>
        </p:nvGrpSpPr>
        <p:grpSpPr>
          <a:xfrm>
            <a:off x="1612566" y="1828281"/>
            <a:ext cx="942761" cy="592634"/>
            <a:chOff x="686838" y="2184398"/>
            <a:chExt cx="1192213" cy="749301"/>
          </a:xfrm>
          <a:solidFill>
            <a:schemeClr val="accent3"/>
          </a:solidFill>
        </p:grpSpPr>
        <p:sp>
          <p:nvSpPr>
            <p:cNvPr id="158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1899101" y="2775062"/>
            <a:ext cx="738773" cy="464404"/>
            <a:chOff x="686838" y="2184398"/>
            <a:chExt cx="1192213" cy="749301"/>
          </a:xfrm>
          <a:solidFill>
            <a:schemeClr val="accent4"/>
          </a:solidFill>
        </p:grpSpPr>
        <p:sp>
          <p:nvSpPr>
            <p:cNvPr id="161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58" tIns="64279" rIns="128558" bIns="642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3" name="Freeform 46"/>
          <p:cNvSpPr>
            <a:spLocks noEditPoints="1"/>
          </p:cNvSpPr>
          <p:nvPr/>
        </p:nvSpPr>
        <p:spPr bwMode="auto">
          <a:xfrm>
            <a:off x="4584387" y="1818476"/>
            <a:ext cx="496860" cy="49695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46"/>
          <p:cNvSpPr>
            <a:spLocks noEditPoints="1"/>
          </p:cNvSpPr>
          <p:nvPr/>
        </p:nvSpPr>
        <p:spPr bwMode="auto">
          <a:xfrm>
            <a:off x="4584387" y="2551990"/>
            <a:ext cx="496860" cy="49695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46"/>
          <p:cNvSpPr>
            <a:spLocks noEditPoints="1"/>
          </p:cNvSpPr>
          <p:nvPr/>
        </p:nvSpPr>
        <p:spPr bwMode="auto">
          <a:xfrm>
            <a:off x="4584387" y="3276075"/>
            <a:ext cx="496860" cy="49695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Freeform 46"/>
          <p:cNvSpPr>
            <a:spLocks noEditPoints="1"/>
          </p:cNvSpPr>
          <p:nvPr/>
        </p:nvSpPr>
        <p:spPr bwMode="auto">
          <a:xfrm>
            <a:off x="4584387" y="4000160"/>
            <a:ext cx="496860" cy="49695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0"/>
          <p:cNvGrpSpPr/>
          <p:nvPr/>
        </p:nvGrpSpPr>
        <p:grpSpPr>
          <a:xfrm>
            <a:off x="5111846" y="1810438"/>
            <a:ext cx="1919365" cy="560536"/>
            <a:chOff x="1224678" y="1233504"/>
            <a:chExt cx="2407799" cy="560462"/>
          </a:xfrm>
        </p:grpSpPr>
        <p:sp>
          <p:nvSpPr>
            <p:cNvPr id="168" name="Text Placeholder 3"/>
            <p:cNvSpPr txBox="1">
              <a:spLocks/>
            </p:cNvSpPr>
            <p:nvPr/>
          </p:nvSpPr>
          <p:spPr>
            <a:xfrm>
              <a:off x="1224678" y="1233504"/>
              <a:ext cx="450449" cy="23618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性能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Text Placeholder 3"/>
            <p:cNvSpPr txBox="1">
              <a:spLocks/>
            </p:cNvSpPr>
            <p:nvPr/>
          </p:nvSpPr>
          <p:spPr>
            <a:xfrm>
              <a:off x="1270277" y="1461611"/>
              <a:ext cx="2362200" cy="33235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900" dirty="0" err="1"/>
                <a:t>Leakcanary</a:t>
              </a:r>
              <a:r>
                <a:rPr lang="zh-CN" altLang="en-US" sz="900" dirty="0"/>
                <a:t>检测无泄漏、</a:t>
              </a:r>
              <a:r>
                <a:rPr lang="en-US" altLang="zh-CN" sz="900" dirty="0"/>
                <a:t>glide</a:t>
              </a:r>
              <a:r>
                <a:rPr lang="zh-CN" altLang="en-US" sz="900" dirty="0"/>
                <a:t>图片加载告别</a:t>
              </a:r>
              <a:r>
                <a:rPr lang="en-US" altLang="zh-CN" sz="900" dirty="0"/>
                <a:t>OOM</a:t>
              </a:r>
              <a:r>
                <a:rPr lang="zh-CN" altLang="en-US" sz="900" dirty="0"/>
                <a:t>。</a:t>
              </a:r>
              <a:endParaRPr lang="zh-CN" altLang="en-US" sz="9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0" name="Text Placeholder 3"/>
          <p:cNvSpPr txBox="1">
            <a:spLocks/>
          </p:cNvSpPr>
          <p:nvPr/>
        </p:nvSpPr>
        <p:spPr>
          <a:xfrm>
            <a:off x="7122314" y="1987771"/>
            <a:ext cx="714812" cy="2180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29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5/</a:t>
            </a:r>
            <a:r>
              <a:rPr lang="en-US" altLang="zh-CN" sz="1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en-US" sz="1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Group 30"/>
          <p:cNvGrpSpPr/>
          <p:nvPr/>
        </p:nvGrpSpPr>
        <p:grpSpPr>
          <a:xfrm>
            <a:off x="5157443" y="2543952"/>
            <a:ext cx="1883016" cy="620519"/>
            <a:chOff x="1270277" y="1233504"/>
            <a:chExt cx="2362200" cy="620436"/>
          </a:xfrm>
        </p:grpSpPr>
        <p:sp>
          <p:nvSpPr>
            <p:cNvPr id="172" name="Text Placeholder 3"/>
            <p:cNvSpPr txBox="1">
              <a:spLocks/>
            </p:cNvSpPr>
            <p:nvPr/>
          </p:nvSpPr>
          <p:spPr>
            <a:xfrm>
              <a:off x="1270277" y="1233504"/>
              <a:ext cx="450449" cy="2361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线程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Text Placeholder 3"/>
            <p:cNvSpPr txBox="1">
              <a:spLocks/>
            </p:cNvSpPr>
            <p:nvPr/>
          </p:nvSpPr>
          <p:spPr>
            <a:xfrm>
              <a:off x="1270277" y="1484657"/>
              <a:ext cx="2362200" cy="3692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线程池的引入，避免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UI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线程过多操作导致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ANR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5157443" y="3268039"/>
            <a:ext cx="1883016" cy="415820"/>
            <a:chOff x="1270277" y="1233503"/>
            <a:chExt cx="2362200" cy="415764"/>
          </a:xfrm>
        </p:grpSpPr>
        <p:sp>
          <p:nvSpPr>
            <p:cNvPr id="175" name="Text Placeholder 3"/>
            <p:cNvSpPr txBox="1">
              <a:spLocks/>
            </p:cNvSpPr>
            <p:nvPr/>
          </p:nvSpPr>
          <p:spPr>
            <a:xfrm>
              <a:off x="1270277" y="1233503"/>
              <a:ext cx="450449" cy="2361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架构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Text Placeholder 3"/>
            <p:cNvSpPr txBox="1">
              <a:spLocks/>
            </p:cNvSpPr>
            <p:nvPr/>
          </p:nvSpPr>
          <p:spPr>
            <a:xfrm>
              <a:off x="1270277" y="1480526"/>
              <a:ext cx="2362200" cy="1687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功能模块化、便于维护和迭代。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30"/>
          <p:cNvGrpSpPr/>
          <p:nvPr/>
        </p:nvGrpSpPr>
        <p:grpSpPr>
          <a:xfrm>
            <a:off x="5157443" y="3992125"/>
            <a:ext cx="1883016" cy="612259"/>
            <a:chOff x="1270277" y="1233504"/>
            <a:chExt cx="2362200" cy="612176"/>
          </a:xfrm>
        </p:grpSpPr>
        <p:sp>
          <p:nvSpPr>
            <p:cNvPr id="178" name="Text Placeholder 3"/>
            <p:cNvSpPr txBox="1">
              <a:spLocks/>
            </p:cNvSpPr>
            <p:nvPr/>
          </p:nvSpPr>
          <p:spPr>
            <a:xfrm>
              <a:off x="1270277" y="1233504"/>
              <a:ext cx="450449" cy="2361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界面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Text Placeholder 3"/>
            <p:cNvSpPr txBox="1">
              <a:spLocks/>
            </p:cNvSpPr>
            <p:nvPr/>
          </p:nvSpPr>
          <p:spPr>
            <a:xfrm>
              <a:off x="1270277" y="1476398"/>
              <a:ext cx="2362200" cy="36928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兼容更多机型的适配，使用最新设计的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UI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界面，更美观、更清爽。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0" name="Text Placeholder 3"/>
          <p:cNvSpPr txBox="1">
            <a:spLocks/>
          </p:cNvSpPr>
          <p:nvPr/>
        </p:nvSpPr>
        <p:spPr>
          <a:xfrm>
            <a:off x="7433230" y="2711343"/>
            <a:ext cx="92975" cy="21800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29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81" name="Text Placeholder 3"/>
          <p:cNvSpPr txBox="1">
            <a:spLocks/>
          </p:cNvSpPr>
          <p:nvPr/>
        </p:nvSpPr>
        <p:spPr>
          <a:xfrm>
            <a:off x="7392931" y="3425488"/>
            <a:ext cx="173574" cy="21800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29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3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11</a:t>
            </a:r>
          </a:p>
        </p:txBody>
      </p:sp>
      <p:sp>
        <p:nvSpPr>
          <p:cNvPr id="95" name="标题 61">
            <a:extLst>
              <a:ext uri="{FF2B5EF4-FFF2-40B4-BE49-F238E27FC236}">
                <a16:creationId xmlns:a16="http://schemas.microsoft.com/office/drawing/2014/main" id="{D309D916-8D58-4F7C-B719-AFCD3C4605C3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208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70" grpId="0"/>
      <p:bldP spid="180" grpId="0"/>
      <p:bldP spid="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1535858" y="1683002"/>
            <a:ext cx="6072282" cy="975308"/>
            <a:chOff x="967802" y="1902099"/>
            <a:chExt cx="10256393" cy="1647031"/>
          </a:xfrm>
        </p:grpSpPr>
        <p:grpSp>
          <p:nvGrpSpPr>
            <p:cNvPr id="3" name="Group 4"/>
            <p:cNvGrpSpPr/>
            <p:nvPr/>
          </p:nvGrpSpPr>
          <p:grpSpPr>
            <a:xfrm>
              <a:off x="967802" y="1902099"/>
              <a:ext cx="10256393" cy="1647031"/>
              <a:chOff x="-1123401" y="2523132"/>
              <a:chExt cx="11282033" cy="1811734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2033366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463" tIns="289463" rIns="289463" bIns="289463" numCol="1" spcCol="1270" anchor="ctr" anchorCtr="0">
                <a:noAutofit/>
              </a:bodyPr>
              <a:lstStyle/>
              <a:p>
                <a:pPr algn="just" defTabSz="1157748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992214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7537" tIns="367940" rIns="127537" bIns="367940" numCol="1" spcCol="1270" anchor="ctr" anchorCtr="0">
                <a:noAutofit/>
              </a:bodyPr>
              <a:lstStyle/>
              <a:p>
                <a:pPr algn="just" defTabSz="492043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5190132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463" tIns="289463" rIns="289463" bIns="289463" numCol="1" spcCol="1270" anchor="ctr" anchorCtr="0">
                <a:noAutofit/>
              </a:bodyPr>
              <a:lstStyle/>
              <a:p>
                <a:pPr algn="just" defTabSz="1157748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7148980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216466 h 1050805"/>
                  <a:gd name="connsiteX1" fmla="*/ 911521 w 1050805"/>
                  <a:gd name="connsiteY1" fmla="*/ 216466 h 1050805"/>
                  <a:gd name="connsiteX2" fmla="*/ 911521 w 1050805"/>
                  <a:gd name="connsiteY2" fmla="*/ 463615 h 1050805"/>
                  <a:gd name="connsiteX3" fmla="*/ 139284 w 1050805"/>
                  <a:gd name="connsiteY3" fmla="*/ 463615 h 1050805"/>
                  <a:gd name="connsiteX4" fmla="*/ 139284 w 1050805"/>
                  <a:gd name="connsiteY4" fmla="*/ 216466 h 1050805"/>
                  <a:gd name="connsiteX5" fmla="*/ 139284 w 1050805"/>
                  <a:gd name="connsiteY5" fmla="*/ 587190 h 1050805"/>
                  <a:gd name="connsiteX6" fmla="*/ 911521 w 1050805"/>
                  <a:gd name="connsiteY6" fmla="*/ 587190 h 1050805"/>
                  <a:gd name="connsiteX7" fmla="*/ 911521 w 1050805"/>
                  <a:gd name="connsiteY7" fmla="*/ 834339 h 1050805"/>
                  <a:gd name="connsiteX8" fmla="*/ 139284 w 1050805"/>
                  <a:gd name="connsiteY8" fmla="*/ 834339 h 1050805"/>
                  <a:gd name="connsiteX9" fmla="*/ 139284 w 1050805"/>
                  <a:gd name="connsiteY9" fmla="*/ 587190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0805" h="1050805">
                    <a:moveTo>
                      <a:pt x="139284" y="216466"/>
                    </a:moveTo>
                    <a:lnTo>
                      <a:pt x="911521" y="216466"/>
                    </a:lnTo>
                    <a:lnTo>
                      <a:pt x="911521" y="463615"/>
                    </a:lnTo>
                    <a:lnTo>
                      <a:pt x="139284" y="463615"/>
                    </a:lnTo>
                    <a:lnTo>
                      <a:pt x="139284" y="216466"/>
                    </a:lnTo>
                    <a:close/>
                    <a:moveTo>
                      <a:pt x="139284" y="587190"/>
                    </a:moveTo>
                    <a:lnTo>
                      <a:pt x="911521" y="587190"/>
                    </a:lnTo>
                    <a:lnTo>
                      <a:pt x="911521" y="834339"/>
                    </a:lnTo>
                    <a:lnTo>
                      <a:pt x="139284" y="834339"/>
                    </a:lnTo>
                    <a:lnTo>
                      <a:pt x="139284" y="587190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7537" tIns="198211" rIns="127537" bIns="198211" numCol="1" spcCol="1270" anchor="ctr" anchorCtr="0">
                <a:noAutofit/>
              </a:bodyPr>
              <a:lstStyle/>
              <a:p>
                <a:pPr algn="just" defTabSz="1273523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8346898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463" tIns="289463" rIns="289463" bIns="289463" numCol="1" spcCol="1270" anchor="ctr" anchorCtr="0">
                <a:noAutofit/>
              </a:bodyPr>
              <a:lstStyle/>
              <a:p>
                <a:pPr algn="just" defTabSz="1157748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-1123401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9463" tIns="289463" rIns="289463" bIns="289463" numCol="1" spcCol="1270" anchor="ctr" anchorCtr="0">
                <a:noAutofit/>
              </a:bodyPr>
              <a:lstStyle/>
              <a:p>
                <a:pPr algn="just" defTabSz="1157748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835447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7537" tIns="367940" rIns="127537" bIns="367940" numCol="1" spcCol="1270" anchor="ctr" anchorCtr="0">
                <a:noAutofit/>
              </a:bodyPr>
              <a:lstStyle/>
              <a:p>
                <a:pPr algn="just" defTabSz="492043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Group 5"/>
            <p:cNvGrpSpPr/>
            <p:nvPr/>
          </p:nvGrpSpPr>
          <p:grpSpPr>
            <a:xfrm>
              <a:off x="1501841" y="2407611"/>
              <a:ext cx="578952" cy="618042"/>
              <a:chOff x="9159875" y="1647825"/>
              <a:chExt cx="434975" cy="464344"/>
            </a:xfrm>
            <a:solidFill>
              <a:schemeClr val="bg2"/>
            </a:solidFill>
          </p:grpSpPr>
          <p:sp>
            <p:nvSpPr>
              <p:cNvPr id="21" name="AutoShape 78"/>
              <p:cNvSpPr>
                <a:spLocks/>
              </p:cNvSpPr>
              <p:nvPr/>
            </p:nvSpPr>
            <p:spPr bwMode="auto">
              <a:xfrm>
                <a:off x="9159875" y="1647825"/>
                <a:ext cx="434975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AutoShape 79"/>
              <p:cNvSpPr>
                <a:spLocks/>
              </p:cNvSpPr>
              <p:nvPr/>
            </p:nvSpPr>
            <p:spPr bwMode="auto">
              <a:xfrm>
                <a:off x="9217819" y="1705769"/>
                <a:ext cx="319088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AutoShape 80"/>
              <p:cNvSpPr>
                <a:spLocks/>
              </p:cNvSpPr>
              <p:nvPr/>
            </p:nvSpPr>
            <p:spPr bwMode="auto">
              <a:xfrm>
                <a:off x="9391650" y="1749425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Group 6"/>
            <p:cNvGrpSpPr/>
            <p:nvPr/>
          </p:nvGrpSpPr>
          <p:grpSpPr>
            <a:xfrm>
              <a:off x="10091658" y="2416592"/>
              <a:ext cx="618042" cy="618042"/>
              <a:chOff x="8216107" y="1647825"/>
              <a:chExt cx="464344" cy="464344"/>
            </a:xfrm>
            <a:solidFill>
              <a:schemeClr val="bg2"/>
            </a:solidFill>
          </p:grpSpPr>
          <p:sp>
            <p:nvSpPr>
              <p:cNvPr id="19" name="AutoShape 81"/>
              <p:cNvSpPr>
                <a:spLocks/>
              </p:cNvSpPr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82"/>
              <p:cNvSpPr>
                <a:spLocks/>
              </p:cNvSpPr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7221342" y="2435608"/>
              <a:ext cx="619099" cy="58000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7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8"/>
            <p:cNvGrpSpPr/>
            <p:nvPr/>
          </p:nvGrpSpPr>
          <p:grpSpPr>
            <a:xfrm>
              <a:off x="4352084" y="2484206"/>
              <a:ext cx="618042" cy="482812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10" name="AutoShape 140"/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AutoShape 141"/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AutoShape 142"/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AutoShape 143"/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AutoShape 144"/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AutoShape 145"/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AutoShape 146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4" tIns="17444" rIns="17444" bIns="17444" anchor="ctr"/>
              <a:lstStyle/>
              <a:p>
                <a:pPr algn="just" defTabSz="148854" hangingPunct="0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36"/>
          <p:cNvGrpSpPr/>
          <p:nvPr/>
        </p:nvGrpSpPr>
        <p:grpSpPr>
          <a:xfrm>
            <a:off x="1299832" y="2985822"/>
            <a:ext cx="1447173" cy="406781"/>
            <a:chOff x="520106" y="2243168"/>
            <a:chExt cx="2513428" cy="624492"/>
          </a:xfrm>
        </p:grpSpPr>
        <p:sp>
          <p:nvSpPr>
            <p:cNvPr id="38" name="TextBox 37"/>
            <p:cNvSpPr txBox="1"/>
            <p:nvPr/>
          </p:nvSpPr>
          <p:spPr>
            <a:xfrm>
              <a:off x="1153187" y="2243168"/>
              <a:ext cx="1247263" cy="3626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美观界面</a:t>
              </a:r>
              <a:endPara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0106" y="2661729"/>
              <a:ext cx="2513428" cy="2059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188211" y="3750715"/>
            <a:ext cx="67680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50"/>
          <p:cNvGrpSpPr/>
          <p:nvPr/>
        </p:nvGrpSpPr>
        <p:grpSpPr>
          <a:xfrm>
            <a:off x="6396992" y="2985827"/>
            <a:ext cx="1447173" cy="406779"/>
            <a:chOff x="520106" y="2243170"/>
            <a:chExt cx="2513428" cy="624489"/>
          </a:xfrm>
        </p:grpSpPr>
        <p:sp>
          <p:nvSpPr>
            <p:cNvPr id="52" name="TextBox 51"/>
            <p:cNvSpPr txBox="1"/>
            <p:nvPr/>
          </p:nvSpPr>
          <p:spPr>
            <a:xfrm>
              <a:off x="885916" y="2243170"/>
              <a:ext cx="1781806" cy="4536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完善的程序</a:t>
              </a:r>
              <a:endPara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0106" y="2661728"/>
              <a:ext cx="2513428" cy="2059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53"/>
          <p:cNvGrpSpPr/>
          <p:nvPr/>
        </p:nvGrpSpPr>
        <p:grpSpPr>
          <a:xfrm>
            <a:off x="4697938" y="2985825"/>
            <a:ext cx="1447173" cy="406780"/>
            <a:chOff x="520106" y="2243170"/>
            <a:chExt cx="2513428" cy="624491"/>
          </a:xfrm>
        </p:grpSpPr>
        <p:sp>
          <p:nvSpPr>
            <p:cNvPr id="55" name="TextBox 54"/>
            <p:cNvSpPr txBox="1"/>
            <p:nvPr/>
          </p:nvSpPr>
          <p:spPr>
            <a:xfrm>
              <a:off x="1064097" y="2243170"/>
              <a:ext cx="1425445" cy="4536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好的架构</a:t>
              </a:r>
              <a:endPara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0106" y="2661730"/>
              <a:ext cx="2513428" cy="2059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56"/>
          <p:cNvGrpSpPr/>
          <p:nvPr/>
        </p:nvGrpSpPr>
        <p:grpSpPr>
          <a:xfrm>
            <a:off x="2998885" y="2985825"/>
            <a:ext cx="1447173" cy="406780"/>
            <a:chOff x="520106" y="2243170"/>
            <a:chExt cx="2513428" cy="624491"/>
          </a:xfrm>
        </p:grpSpPr>
        <p:sp>
          <p:nvSpPr>
            <p:cNvPr id="58" name="TextBox 57"/>
            <p:cNvSpPr txBox="1"/>
            <p:nvPr/>
          </p:nvSpPr>
          <p:spPr>
            <a:xfrm>
              <a:off x="1064097" y="2243170"/>
              <a:ext cx="1425445" cy="4536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流畅性能</a:t>
              </a:r>
              <a:endPara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20106" y="2661730"/>
              <a:ext cx="2513428" cy="2059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1217621" y="3892384"/>
            <a:ext cx="6709245" cy="433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个人理解：一个美观的界面加上流畅的性能和一个好的架构，对于程序来讲维护、体验方面可以说是比较完善。</a:t>
            </a:r>
          </a:p>
        </p:txBody>
      </p:sp>
      <p:sp>
        <p:nvSpPr>
          <p:cNvPr id="43" name="标题 61">
            <a:extLst>
              <a:ext uri="{FF2B5EF4-FFF2-40B4-BE49-F238E27FC236}">
                <a16:creationId xmlns:a16="http://schemas.microsoft.com/office/drawing/2014/main" id="{2E06B900-96D8-4850-ADDB-5364A84DB99E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365509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1">
            <a:extLst>
              <a:ext uri="{FF2B5EF4-FFF2-40B4-BE49-F238E27FC236}">
                <a16:creationId xmlns:a16="http://schemas.microsoft.com/office/drawing/2014/main" id="{33BFF213-4A58-471A-8AFA-04684CAFF3ED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7F57AC-4C4B-48A2-B7BD-8696C98DB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9" y="692061"/>
            <a:ext cx="4020672" cy="28781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ACC909-8E8A-40CF-9F1C-E435779FD317}"/>
              </a:ext>
            </a:extLst>
          </p:cNvPr>
          <p:cNvSpPr txBox="1"/>
          <p:nvPr/>
        </p:nvSpPr>
        <p:spPr>
          <a:xfrm>
            <a:off x="4090222" y="404084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华文行楷" panose="02010800040101010101" pitchFamily="2" charset="-122"/>
                <a:ea typeface="华文行楷" panose="02010800040101010101" pitchFamily="2" charset="-122"/>
              </a:rPr>
              <a:t>登录首界面效果图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1E8A41-D36E-4F87-89AD-F769F780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0" y="692061"/>
            <a:ext cx="4510068" cy="28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1">
            <a:extLst>
              <a:ext uri="{FF2B5EF4-FFF2-40B4-BE49-F238E27FC236}">
                <a16:creationId xmlns:a16="http://schemas.microsoft.com/office/drawing/2014/main" id="{99DF9D30-BE3A-4FA1-A098-B6AD174D12C0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41F47B-21E3-40BB-9349-2AFC6CA7E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88" y="594725"/>
            <a:ext cx="4295233" cy="2884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01D9C5-9B86-477E-90E6-90B749A2B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8" y="594725"/>
            <a:ext cx="4169266" cy="28843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1B206C-E29C-4ECD-A5DE-F1C218051435}"/>
              </a:ext>
            </a:extLst>
          </p:cNvPr>
          <p:cNvSpPr txBox="1"/>
          <p:nvPr/>
        </p:nvSpPr>
        <p:spPr>
          <a:xfrm>
            <a:off x="3902336" y="390637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主界面效果图</a:t>
            </a:r>
          </a:p>
        </p:txBody>
      </p:sp>
    </p:spTree>
    <p:extLst>
      <p:ext uri="{BB962C8B-B14F-4D97-AF65-F5344CB8AC3E}">
        <p14:creationId xmlns:p14="http://schemas.microsoft.com/office/powerpoint/2010/main" val="184956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8"/>
          <p:cNvSpPr txBox="1">
            <a:spLocks noChangeArrowheads="1"/>
          </p:cNvSpPr>
          <p:nvPr/>
        </p:nvSpPr>
        <p:spPr bwMode="auto">
          <a:xfrm flipH="1">
            <a:off x="744538" y="2344779"/>
            <a:ext cx="1255712" cy="50632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300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rPr>
              <a:t>点击添加本    </a:t>
            </a:r>
            <a:endParaRPr lang="en-US" altLang="zh-CN" sz="1300" kern="0" dirty="0">
              <a:solidFill>
                <a:sysClr val="window" lastClr="FFFFFF">
                  <a:lumMod val="95000"/>
                </a:sys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300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rPr>
              <a:t>点击添加文本</a:t>
            </a:r>
            <a:endParaRPr lang="en-US" altLang="zh-CN" sz="1300" kern="0" dirty="0">
              <a:solidFill>
                <a:sysClr val="window" lastClr="FFFFFF">
                  <a:lumMod val="95000"/>
                </a:sysClr>
              </a:solidFill>
              <a:latin typeface="+mj-ea"/>
              <a:ea typeface="+mj-ea"/>
            </a:endParaRPr>
          </a:p>
        </p:txBody>
      </p:sp>
      <p:sp>
        <p:nvSpPr>
          <p:cNvPr id="17" name="标题 61">
            <a:extLst>
              <a:ext uri="{FF2B5EF4-FFF2-40B4-BE49-F238E27FC236}">
                <a16:creationId xmlns:a16="http://schemas.microsoft.com/office/drawing/2014/main" id="{7B104610-E606-4F74-877A-12F07DC68A82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F60BA6-8746-44D9-941C-E42CDDB50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7" y="714807"/>
            <a:ext cx="3166020" cy="43446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AA08440-6EC3-4D89-8748-09ED8420D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89" y="714807"/>
            <a:ext cx="2724150" cy="4344673"/>
          </a:xfrm>
          <a:prstGeom prst="rect">
            <a:avLst/>
          </a:prstGeom>
        </p:spPr>
      </p:pic>
      <p:pic>
        <p:nvPicPr>
          <p:cNvPr id="15" name="Picture 2" descr="C:\Users\Administrator\Desktop\218.png"/>
          <p:cNvPicPr>
            <a:picLocks noChangeAspect="1" noChangeArrowheads="1"/>
          </p:cNvPicPr>
          <p:nvPr/>
        </p:nvPicPr>
        <p:blipFill>
          <a:blip r:embed="rId5" cstate="print"/>
          <a:srcRect l="45448" r="8641"/>
          <a:stretch>
            <a:fillRect/>
          </a:stretch>
        </p:blipFill>
        <p:spPr bwMode="auto">
          <a:xfrm>
            <a:off x="6265865" y="448"/>
            <a:ext cx="2878137" cy="517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B2F9A054-FFD0-4D8A-81B2-30B885078B6D}"/>
              </a:ext>
            </a:extLst>
          </p:cNvPr>
          <p:cNvSpPr/>
          <p:nvPr/>
        </p:nvSpPr>
        <p:spPr>
          <a:xfrm>
            <a:off x="3496235" y="3092824"/>
            <a:ext cx="558053" cy="31600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04800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222746" y="1544065"/>
            <a:ext cx="1247341" cy="1535579"/>
            <a:chOff x="1359367" y="1582344"/>
            <a:chExt cx="1662528" cy="2047541"/>
          </a:xfrm>
        </p:grpSpPr>
        <p:sp>
          <p:nvSpPr>
            <p:cNvPr id="3" name="Oval 2"/>
            <p:cNvSpPr/>
            <p:nvPr/>
          </p:nvSpPr>
          <p:spPr>
            <a:xfrm>
              <a:off x="1530696" y="2850550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809899" y="2793409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525938" y="3194981"/>
              <a:ext cx="436254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011370" y="3125142"/>
              <a:ext cx="436254" cy="4349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55731" y="2850550"/>
              <a:ext cx="436255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035166" y="2606115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219186" y="3177522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735340" y="3183871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06437" y="2553736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43446" y="2539451"/>
              <a:ext cx="434669" cy="436491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711544" y="2482310"/>
              <a:ext cx="434669" cy="4349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022475" y="2341045"/>
              <a:ext cx="436255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59194" y="2239462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523771" y="2452152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293746" y="2185496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359367" y="2242636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82525" y="3172760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930464" y="2042644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482525" y="2820392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37042" y="1969631"/>
              <a:ext cx="434669" cy="436492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587226" y="2104547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835282" y="1717260"/>
              <a:ext cx="436255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241395" y="1895031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124003" y="1582344"/>
              <a:ext cx="434669" cy="434904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55721" y="1764533"/>
            <a:ext cx="1585098" cy="1386332"/>
            <a:chOff x="4522788" y="4470400"/>
            <a:chExt cx="771525" cy="674688"/>
          </a:xfrm>
          <a:solidFill>
            <a:schemeClr val="accent1"/>
          </a:solidFill>
        </p:grpSpPr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522788" y="4719638"/>
              <a:ext cx="771525" cy="425450"/>
            </a:xfrm>
            <a:custGeom>
              <a:avLst/>
              <a:gdLst>
                <a:gd name="T0" fmla="*/ 452 w 479"/>
                <a:gd name="T1" fmla="*/ 0 h 264"/>
                <a:gd name="T2" fmla="*/ 393 w 479"/>
                <a:gd name="T3" fmla="*/ 0 h 264"/>
                <a:gd name="T4" fmla="*/ 394 w 479"/>
                <a:gd name="T5" fmla="*/ 5 h 264"/>
                <a:gd name="T6" fmla="*/ 362 w 479"/>
                <a:gd name="T7" fmla="*/ 37 h 264"/>
                <a:gd name="T8" fmla="*/ 331 w 479"/>
                <a:gd name="T9" fmla="*/ 5 h 264"/>
                <a:gd name="T10" fmla="*/ 331 w 479"/>
                <a:gd name="T11" fmla="*/ 0 h 264"/>
                <a:gd name="T12" fmla="*/ 149 w 479"/>
                <a:gd name="T13" fmla="*/ 0 h 264"/>
                <a:gd name="T14" fmla="*/ 149 w 479"/>
                <a:gd name="T15" fmla="*/ 5 h 264"/>
                <a:gd name="T16" fmla="*/ 118 w 479"/>
                <a:gd name="T17" fmla="*/ 37 h 264"/>
                <a:gd name="T18" fmla="*/ 86 w 479"/>
                <a:gd name="T19" fmla="*/ 5 h 264"/>
                <a:gd name="T20" fmla="*/ 87 w 479"/>
                <a:gd name="T21" fmla="*/ 0 h 264"/>
                <a:gd name="T22" fmla="*/ 27 w 479"/>
                <a:gd name="T23" fmla="*/ 0 h 264"/>
                <a:gd name="T24" fmla="*/ 3 w 479"/>
                <a:gd name="T25" fmla="*/ 29 h 264"/>
                <a:gd name="T26" fmla="*/ 7 w 479"/>
                <a:gd name="T27" fmla="*/ 44 h 264"/>
                <a:gd name="T28" fmla="*/ 45 w 479"/>
                <a:gd name="T29" fmla="*/ 73 h 264"/>
                <a:gd name="T30" fmla="*/ 48 w 479"/>
                <a:gd name="T31" fmla="*/ 73 h 264"/>
                <a:gd name="T32" fmla="*/ 60 w 479"/>
                <a:gd name="T33" fmla="*/ 231 h 264"/>
                <a:gd name="T34" fmla="*/ 95 w 479"/>
                <a:gd name="T35" fmla="*/ 264 h 264"/>
                <a:gd name="T36" fmla="*/ 390 w 479"/>
                <a:gd name="T37" fmla="*/ 264 h 264"/>
                <a:gd name="T38" fmla="*/ 425 w 479"/>
                <a:gd name="T39" fmla="*/ 231 h 264"/>
                <a:gd name="T40" fmla="*/ 438 w 479"/>
                <a:gd name="T41" fmla="*/ 73 h 264"/>
                <a:gd name="T42" fmla="*/ 471 w 479"/>
                <a:gd name="T43" fmla="*/ 44 h 264"/>
                <a:gd name="T44" fmla="*/ 475 w 479"/>
                <a:gd name="T45" fmla="*/ 29 h 264"/>
                <a:gd name="T46" fmla="*/ 452 w 479"/>
                <a:gd name="T47" fmla="*/ 0 h 264"/>
                <a:gd name="T48" fmla="*/ 140 w 479"/>
                <a:gd name="T49" fmla="*/ 230 h 264"/>
                <a:gd name="T50" fmla="*/ 138 w 479"/>
                <a:gd name="T51" fmla="*/ 230 h 264"/>
                <a:gd name="T52" fmla="*/ 116 w 479"/>
                <a:gd name="T53" fmla="*/ 210 h 264"/>
                <a:gd name="T54" fmla="*/ 105 w 479"/>
                <a:gd name="T55" fmla="*/ 96 h 264"/>
                <a:gd name="T56" fmla="*/ 124 w 479"/>
                <a:gd name="T57" fmla="*/ 76 h 264"/>
                <a:gd name="T58" fmla="*/ 126 w 479"/>
                <a:gd name="T59" fmla="*/ 76 h 264"/>
                <a:gd name="T60" fmla="*/ 148 w 479"/>
                <a:gd name="T61" fmla="*/ 96 h 264"/>
                <a:gd name="T62" fmla="*/ 159 w 479"/>
                <a:gd name="T63" fmla="*/ 210 h 264"/>
                <a:gd name="T64" fmla="*/ 140 w 479"/>
                <a:gd name="T65" fmla="*/ 230 h 264"/>
                <a:gd name="T66" fmla="*/ 209 w 479"/>
                <a:gd name="T67" fmla="*/ 230 h 264"/>
                <a:gd name="T68" fmla="*/ 207 w 479"/>
                <a:gd name="T69" fmla="*/ 230 h 264"/>
                <a:gd name="T70" fmla="*/ 186 w 479"/>
                <a:gd name="T71" fmla="*/ 210 h 264"/>
                <a:gd name="T72" fmla="*/ 181 w 479"/>
                <a:gd name="T73" fmla="*/ 96 h 264"/>
                <a:gd name="T74" fmla="*/ 200 w 479"/>
                <a:gd name="T75" fmla="*/ 76 h 264"/>
                <a:gd name="T76" fmla="*/ 202 w 479"/>
                <a:gd name="T77" fmla="*/ 76 h 264"/>
                <a:gd name="T78" fmla="*/ 223 w 479"/>
                <a:gd name="T79" fmla="*/ 96 h 264"/>
                <a:gd name="T80" fmla="*/ 229 w 479"/>
                <a:gd name="T81" fmla="*/ 210 h 264"/>
                <a:gd name="T82" fmla="*/ 209 w 479"/>
                <a:gd name="T83" fmla="*/ 230 h 264"/>
                <a:gd name="T84" fmla="*/ 300 w 479"/>
                <a:gd name="T85" fmla="*/ 210 h 264"/>
                <a:gd name="T86" fmla="*/ 278 w 479"/>
                <a:gd name="T87" fmla="*/ 230 h 264"/>
                <a:gd name="T88" fmla="*/ 276 w 479"/>
                <a:gd name="T89" fmla="*/ 230 h 264"/>
                <a:gd name="T90" fmla="*/ 257 w 479"/>
                <a:gd name="T91" fmla="*/ 210 h 264"/>
                <a:gd name="T92" fmla="*/ 262 w 479"/>
                <a:gd name="T93" fmla="*/ 96 h 264"/>
                <a:gd name="T94" fmla="*/ 283 w 479"/>
                <a:gd name="T95" fmla="*/ 76 h 264"/>
                <a:gd name="T96" fmla="*/ 286 w 479"/>
                <a:gd name="T97" fmla="*/ 76 h 264"/>
                <a:gd name="T98" fmla="*/ 305 w 479"/>
                <a:gd name="T99" fmla="*/ 96 h 264"/>
                <a:gd name="T100" fmla="*/ 300 w 479"/>
                <a:gd name="T101" fmla="*/ 210 h 264"/>
                <a:gd name="T102" fmla="*/ 380 w 479"/>
                <a:gd name="T103" fmla="*/ 96 h 264"/>
                <a:gd name="T104" fmla="*/ 370 w 479"/>
                <a:gd name="T105" fmla="*/ 210 h 264"/>
                <a:gd name="T106" fmla="*/ 347 w 479"/>
                <a:gd name="T107" fmla="*/ 230 h 264"/>
                <a:gd name="T108" fmla="*/ 345 w 479"/>
                <a:gd name="T109" fmla="*/ 230 h 264"/>
                <a:gd name="T110" fmla="*/ 327 w 479"/>
                <a:gd name="T111" fmla="*/ 210 h 264"/>
                <a:gd name="T112" fmla="*/ 337 w 479"/>
                <a:gd name="T113" fmla="*/ 96 h 264"/>
                <a:gd name="T114" fmla="*/ 359 w 479"/>
                <a:gd name="T115" fmla="*/ 76 h 264"/>
                <a:gd name="T116" fmla="*/ 362 w 479"/>
                <a:gd name="T117" fmla="*/ 76 h 264"/>
                <a:gd name="T118" fmla="*/ 380 w 479"/>
                <a:gd name="T119" fmla="*/ 9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9" h="264">
                  <a:moveTo>
                    <a:pt x="452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4" y="1"/>
                    <a:pt x="394" y="3"/>
                    <a:pt x="394" y="5"/>
                  </a:cubicBezTo>
                  <a:cubicBezTo>
                    <a:pt x="394" y="23"/>
                    <a:pt x="380" y="37"/>
                    <a:pt x="362" y="37"/>
                  </a:cubicBezTo>
                  <a:cubicBezTo>
                    <a:pt x="345" y="37"/>
                    <a:pt x="331" y="23"/>
                    <a:pt x="331" y="5"/>
                  </a:cubicBezTo>
                  <a:cubicBezTo>
                    <a:pt x="331" y="3"/>
                    <a:pt x="331" y="1"/>
                    <a:pt x="33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"/>
                    <a:pt x="149" y="3"/>
                    <a:pt x="149" y="5"/>
                  </a:cubicBezTo>
                  <a:cubicBezTo>
                    <a:pt x="149" y="23"/>
                    <a:pt x="135" y="37"/>
                    <a:pt x="118" y="37"/>
                  </a:cubicBezTo>
                  <a:cubicBezTo>
                    <a:pt x="100" y="37"/>
                    <a:pt x="86" y="23"/>
                    <a:pt x="86" y="5"/>
                  </a:cubicBezTo>
                  <a:cubicBezTo>
                    <a:pt x="86" y="3"/>
                    <a:pt x="86" y="1"/>
                    <a:pt x="8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0" y="0"/>
                    <a:pt x="0" y="13"/>
                    <a:pt x="3" y="2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1" y="60"/>
                    <a:pt x="28" y="73"/>
                    <a:pt x="45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60" y="231"/>
                    <a:pt x="60" y="231"/>
                    <a:pt x="60" y="231"/>
                  </a:cubicBezTo>
                  <a:cubicBezTo>
                    <a:pt x="61" y="249"/>
                    <a:pt x="77" y="264"/>
                    <a:pt x="95" y="264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408" y="264"/>
                    <a:pt x="424" y="249"/>
                    <a:pt x="425" y="231"/>
                  </a:cubicBezTo>
                  <a:cubicBezTo>
                    <a:pt x="438" y="73"/>
                    <a:pt x="438" y="73"/>
                    <a:pt x="438" y="73"/>
                  </a:cubicBezTo>
                  <a:cubicBezTo>
                    <a:pt x="453" y="71"/>
                    <a:pt x="468" y="59"/>
                    <a:pt x="471" y="4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9" y="13"/>
                    <a:pt x="468" y="0"/>
                    <a:pt x="452" y="0"/>
                  </a:cubicBezTo>
                  <a:close/>
                  <a:moveTo>
                    <a:pt x="140" y="230"/>
                  </a:moveTo>
                  <a:cubicBezTo>
                    <a:pt x="138" y="230"/>
                    <a:pt x="138" y="230"/>
                    <a:pt x="138" y="230"/>
                  </a:cubicBezTo>
                  <a:cubicBezTo>
                    <a:pt x="127" y="230"/>
                    <a:pt x="117" y="221"/>
                    <a:pt x="116" y="210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4" y="85"/>
                    <a:pt x="113" y="76"/>
                    <a:pt x="124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37" y="76"/>
                    <a:pt x="147" y="85"/>
                    <a:pt x="148" y="96"/>
                  </a:cubicBezTo>
                  <a:cubicBezTo>
                    <a:pt x="159" y="210"/>
                    <a:pt x="159" y="210"/>
                    <a:pt x="159" y="210"/>
                  </a:cubicBezTo>
                  <a:cubicBezTo>
                    <a:pt x="160" y="221"/>
                    <a:pt x="151" y="230"/>
                    <a:pt x="140" y="230"/>
                  </a:cubicBezTo>
                  <a:close/>
                  <a:moveTo>
                    <a:pt x="209" y="230"/>
                  </a:moveTo>
                  <a:cubicBezTo>
                    <a:pt x="207" y="230"/>
                    <a:pt x="207" y="230"/>
                    <a:pt x="207" y="230"/>
                  </a:cubicBezTo>
                  <a:cubicBezTo>
                    <a:pt x="196" y="230"/>
                    <a:pt x="186" y="221"/>
                    <a:pt x="186" y="210"/>
                  </a:cubicBezTo>
                  <a:cubicBezTo>
                    <a:pt x="181" y="96"/>
                    <a:pt x="181" y="96"/>
                    <a:pt x="181" y="96"/>
                  </a:cubicBezTo>
                  <a:cubicBezTo>
                    <a:pt x="180" y="85"/>
                    <a:pt x="189" y="76"/>
                    <a:pt x="200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13" y="76"/>
                    <a:pt x="223" y="85"/>
                    <a:pt x="223" y="96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9" y="221"/>
                    <a:pt x="221" y="230"/>
                    <a:pt x="209" y="230"/>
                  </a:cubicBezTo>
                  <a:close/>
                  <a:moveTo>
                    <a:pt x="300" y="210"/>
                  </a:moveTo>
                  <a:cubicBezTo>
                    <a:pt x="299" y="221"/>
                    <a:pt x="290" y="230"/>
                    <a:pt x="278" y="230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65" y="230"/>
                    <a:pt x="256" y="221"/>
                    <a:pt x="257" y="210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85"/>
                    <a:pt x="272" y="76"/>
                    <a:pt x="283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97" y="76"/>
                    <a:pt x="305" y="85"/>
                    <a:pt x="305" y="96"/>
                  </a:cubicBezTo>
                  <a:lnTo>
                    <a:pt x="300" y="210"/>
                  </a:lnTo>
                  <a:close/>
                  <a:moveTo>
                    <a:pt x="380" y="96"/>
                  </a:moveTo>
                  <a:cubicBezTo>
                    <a:pt x="370" y="210"/>
                    <a:pt x="370" y="210"/>
                    <a:pt x="370" y="210"/>
                  </a:cubicBezTo>
                  <a:cubicBezTo>
                    <a:pt x="369" y="221"/>
                    <a:pt x="359" y="230"/>
                    <a:pt x="347" y="230"/>
                  </a:cubicBezTo>
                  <a:cubicBezTo>
                    <a:pt x="345" y="230"/>
                    <a:pt x="345" y="230"/>
                    <a:pt x="345" y="230"/>
                  </a:cubicBezTo>
                  <a:cubicBezTo>
                    <a:pt x="334" y="230"/>
                    <a:pt x="326" y="221"/>
                    <a:pt x="327" y="21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8" y="85"/>
                    <a:pt x="348" y="76"/>
                    <a:pt x="359" y="76"/>
                  </a:cubicBezTo>
                  <a:cubicBezTo>
                    <a:pt x="362" y="76"/>
                    <a:pt x="362" y="76"/>
                    <a:pt x="362" y="76"/>
                  </a:cubicBezTo>
                  <a:cubicBezTo>
                    <a:pt x="373" y="76"/>
                    <a:pt x="381" y="85"/>
                    <a:pt x="38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4683126" y="4470400"/>
              <a:ext cx="225425" cy="287338"/>
            </a:xfrm>
            <a:custGeom>
              <a:avLst/>
              <a:gdLst>
                <a:gd name="T0" fmla="*/ 134 w 140"/>
                <a:gd name="T1" fmla="*/ 4 h 178"/>
                <a:gd name="T2" fmla="*/ 116 w 140"/>
                <a:gd name="T3" fmla="*/ 7 h 178"/>
                <a:gd name="T4" fmla="*/ 12 w 140"/>
                <a:gd name="T5" fmla="*/ 144 h 178"/>
                <a:gd name="T6" fmla="*/ 0 w 140"/>
                <a:gd name="T7" fmla="*/ 160 h 178"/>
                <a:gd name="T8" fmla="*/ 18 w 140"/>
                <a:gd name="T9" fmla="*/ 178 h 178"/>
                <a:gd name="T10" fmla="*/ 35 w 140"/>
                <a:gd name="T11" fmla="*/ 160 h 178"/>
                <a:gd name="T12" fmla="*/ 34 w 140"/>
                <a:gd name="T13" fmla="*/ 156 h 178"/>
                <a:gd name="T14" fmla="*/ 136 w 140"/>
                <a:gd name="T15" fmla="*/ 22 h 178"/>
                <a:gd name="T16" fmla="*/ 134 w 140"/>
                <a:gd name="T17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78">
                  <a:moveTo>
                    <a:pt x="134" y="4"/>
                  </a:moveTo>
                  <a:cubicBezTo>
                    <a:pt x="128" y="0"/>
                    <a:pt x="120" y="1"/>
                    <a:pt x="116" y="7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5" y="147"/>
                    <a:pt x="0" y="153"/>
                    <a:pt x="0" y="160"/>
                  </a:cubicBezTo>
                  <a:cubicBezTo>
                    <a:pt x="0" y="170"/>
                    <a:pt x="8" y="178"/>
                    <a:pt x="18" y="178"/>
                  </a:cubicBezTo>
                  <a:cubicBezTo>
                    <a:pt x="27" y="178"/>
                    <a:pt x="35" y="170"/>
                    <a:pt x="35" y="160"/>
                  </a:cubicBezTo>
                  <a:cubicBezTo>
                    <a:pt x="35" y="159"/>
                    <a:pt x="35" y="157"/>
                    <a:pt x="34" y="156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40" y="16"/>
                    <a:pt x="139" y="8"/>
                    <a:pt x="1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4924426" y="4470400"/>
              <a:ext cx="212725" cy="287338"/>
            </a:xfrm>
            <a:custGeom>
              <a:avLst/>
              <a:gdLst>
                <a:gd name="T0" fmla="*/ 119 w 132"/>
                <a:gd name="T1" fmla="*/ 144 h 178"/>
                <a:gd name="T2" fmla="*/ 24 w 132"/>
                <a:gd name="T3" fmla="*/ 7 h 178"/>
                <a:gd name="T4" fmla="*/ 7 w 132"/>
                <a:gd name="T5" fmla="*/ 4 h 178"/>
                <a:gd name="T6" fmla="*/ 4 w 132"/>
                <a:gd name="T7" fmla="*/ 21 h 178"/>
                <a:gd name="T8" fmla="*/ 98 w 132"/>
                <a:gd name="T9" fmla="*/ 157 h 178"/>
                <a:gd name="T10" fmla="*/ 97 w 132"/>
                <a:gd name="T11" fmla="*/ 160 h 178"/>
                <a:gd name="T12" fmla="*/ 115 w 132"/>
                <a:gd name="T13" fmla="*/ 178 h 178"/>
                <a:gd name="T14" fmla="*/ 132 w 132"/>
                <a:gd name="T15" fmla="*/ 160 h 178"/>
                <a:gd name="T16" fmla="*/ 119 w 132"/>
                <a:gd name="T17" fmla="*/ 14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8">
                  <a:moveTo>
                    <a:pt x="119" y="144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0" y="1"/>
                    <a:pt x="13" y="0"/>
                    <a:pt x="7" y="4"/>
                  </a:cubicBezTo>
                  <a:cubicBezTo>
                    <a:pt x="1" y="8"/>
                    <a:pt x="0" y="15"/>
                    <a:pt x="4" y="21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7" y="158"/>
                    <a:pt x="97" y="159"/>
                    <a:pt x="97" y="160"/>
                  </a:cubicBezTo>
                  <a:cubicBezTo>
                    <a:pt x="97" y="170"/>
                    <a:pt x="105" y="178"/>
                    <a:pt x="115" y="178"/>
                  </a:cubicBezTo>
                  <a:cubicBezTo>
                    <a:pt x="124" y="178"/>
                    <a:pt x="132" y="170"/>
                    <a:pt x="132" y="160"/>
                  </a:cubicBezTo>
                  <a:cubicBezTo>
                    <a:pt x="132" y="152"/>
                    <a:pt x="126" y="146"/>
                    <a:pt x="119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4057830" y="1996406"/>
            <a:ext cx="1135463" cy="1083239"/>
            <a:chOff x="5245062" y="2184918"/>
            <a:chExt cx="1515319" cy="1444967"/>
          </a:xfrm>
        </p:grpSpPr>
        <p:sp>
          <p:nvSpPr>
            <p:cNvPr id="32" name="Oval 31"/>
            <p:cNvSpPr/>
            <p:nvPr/>
          </p:nvSpPr>
          <p:spPr>
            <a:xfrm>
              <a:off x="5332424" y="2850238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11979" y="2793075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327658" y="3194807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813704" y="3124940"/>
              <a:ext cx="435217" cy="4350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58247" y="2850238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837530" y="2605706"/>
              <a:ext cx="435217" cy="435078"/>
            </a:xfrm>
            <a:prstGeom prst="ellipse">
              <a:avLst/>
            </a:prstGeom>
            <a:solidFill>
              <a:schemeClr val="accent2"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020194" y="3177341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537325" y="3183692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107555" y="2554894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245062" y="2540602"/>
              <a:ext cx="435217" cy="435078"/>
            </a:xfrm>
            <a:prstGeom prst="ellipse">
              <a:avLst/>
            </a:prstGeom>
            <a:solidFill>
              <a:schemeClr val="accent2"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513500" y="2481851"/>
              <a:ext cx="435217" cy="4350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824823" y="2340530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461082" y="2238906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325164" y="2451681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094848" y="2184918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283866" y="3172577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283866" y="2820068"/>
              <a:ext cx="435217" cy="4350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7" name="Group 49"/>
          <p:cNvGrpSpPr/>
          <p:nvPr/>
        </p:nvGrpSpPr>
        <p:grpSpPr>
          <a:xfrm>
            <a:off x="3793627" y="1764533"/>
            <a:ext cx="1585098" cy="1386332"/>
            <a:chOff x="4522788" y="4470400"/>
            <a:chExt cx="771525" cy="674688"/>
          </a:xfrm>
          <a:solidFill>
            <a:schemeClr val="accent2"/>
          </a:solidFill>
        </p:grpSpPr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522788" y="4719638"/>
              <a:ext cx="771525" cy="425450"/>
            </a:xfrm>
            <a:custGeom>
              <a:avLst/>
              <a:gdLst>
                <a:gd name="T0" fmla="*/ 452 w 479"/>
                <a:gd name="T1" fmla="*/ 0 h 264"/>
                <a:gd name="T2" fmla="*/ 393 w 479"/>
                <a:gd name="T3" fmla="*/ 0 h 264"/>
                <a:gd name="T4" fmla="*/ 394 w 479"/>
                <a:gd name="T5" fmla="*/ 5 h 264"/>
                <a:gd name="T6" fmla="*/ 362 w 479"/>
                <a:gd name="T7" fmla="*/ 37 h 264"/>
                <a:gd name="T8" fmla="*/ 331 w 479"/>
                <a:gd name="T9" fmla="*/ 5 h 264"/>
                <a:gd name="T10" fmla="*/ 331 w 479"/>
                <a:gd name="T11" fmla="*/ 0 h 264"/>
                <a:gd name="T12" fmla="*/ 149 w 479"/>
                <a:gd name="T13" fmla="*/ 0 h 264"/>
                <a:gd name="T14" fmla="*/ 149 w 479"/>
                <a:gd name="T15" fmla="*/ 5 h 264"/>
                <a:gd name="T16" fmla="*/ 118 w 479"/>
                <a:gd name="T17" fmla="*/ 37 h 264"/>
                <a:gd name="T18" fmla="*/ 86 w 479"/>
                <a:gd name="T19" fmla="*/ 5 h 264"/>
                <a:gd name="T20" fmla="*/ 87 w 479"/>
                <a:gd name="T21" fmla="*/ 0 h 264"/>
                <a:gd name="T22" fmla="*/ 27 w 479"/>
                <a:gd name="T23" fmla="*/ 0 h 264"/>
                <a:gd name="T24" fmla="*/ 3 w 479"/>
                <a:gd name="T25" fmla="*/ 29 h 264"/>
                <a:gd name="T26" fmla="*/ 7 w 479"/>
                <a:gd name="T27" fmla="*/ 44 h 264"/>
                <a:gd name="T28" fmla="*/ 45 w 479"/>
                <a:gd name="T29" fmla="*/ 73 h 264"/>
                <a:gd name="T30" fmla="*/ 48 w 479"/>
                <a:gd name="T31" fmla="*/ 73 h 264"/>
                <a:gd name="T32" fmla="*/ 60 w 479"/>
                <a:gd name="T33" fmla="*/ 231 h 264"/>
                <a:gd name="T34" fmla="*/ 95 w 479"/>
                <a:gd name="T35" fmla="*/ 264 h 264"/>
                <a:gd name="T36" fmla="*/ 390 w 479"/>
                <a:gd name="T37" fmla="*/ 264 h 264"/>
                <a:gd name="T38" fmla="*/ 425 w 479"/>
                <a:gd name="T39" fmla="*/ 231 h 264"/>
                <a:gd name="T40" fmla="*/ 438 w 479"/>
                <a:gd name="T41" fmla="*/ 73 h 264"/>
                <a:gd name="T42" fmla="*/ 471 w 479"/>
                <a:gd name="T43" fmla="*/ 44 h 264"/>
                <a:gd name="T44" fmla="*/ 475 w 479"/>
                <a:gd name="T45" fmla="*/ 29 h 264"/>
                <a:gd name="T46" fmla="*/ 452 w 479"/>
                <a:gd name="T47" fmla="*/ 0 h 264"/>
                <a:gd name="T48" fmla="*/ 140 w 479"/>
                <a:gd name="T49" fmla="*/ 230 h 264"/>
                <a:gd name="T50" fmla="*/ 138 w 479"/>
                <a:gd name="T51" fmla="*/ 230 h 264"/>
                <a:gd name="T52" fmla="*/ 116 w 479"/>
                <a:gd name="T53" fmla="*/ 210 h 264"/>
                <a:gd name="T54" fmla="*/ 105 w 479"/>
                <a:gd name="T55" fmla="*/ 96 h 264"/>
                <a:gd name="T56" fmla="*/ 124 w 479"/>
                <a:gd name="T57" fmla="*/ 76 h 264"/>
                <a:gd name="T58" fmla="*/ 126 w 479"/>
                <a:gd name="T59" fmla="*/ 76 h 264"/>
                <a:gd name="T60" fmla="*/ 148 w 479"/>
                <a:gd name="T61" fmla="*/ 96 h 264"/>
                <a:gd name="T62" fmla="*/ 159 w 479"/>
                <a:gd name="T63" fmla="*/ 210 h 264"/>
                <a:gd name="T64" fmla="*/ 140 w 479"/>
                <a:gd name="T65" fmla="*/ 230 h 264"/>
                <a:gd name="T66" fmla="*/ 209 w 479"/>
                <a:gd name="T67" fmla="*/ 230 h 264"/>
                <a:gd name="T68" fmla="*/ 207 w 479"/>
                <a:gd name="T69" fmla="*/ 230 h 264"/>
                <a:gd name="T70" fmla="*/ 186 w 479"/>
                <a:gd name="T71" fmla="*/ 210 h 264"/>
                <a:gd name="T72" fmla="*/ 181 w 479"/>
                <a:gd name="T73" fmla="*/ 96 h 264"/>
                <a:gd name="T74" fmla="*/ 200 w 479"/>
                <a:gd name="T75" fmla="*/ 76 h 264"/>
                <a:gd name="T76" fmla="*/ 202 w 479"/>
                <a:gd name="T77" fmla="*/ 76 h 264"/>
                <a:gd name="T78" fmla="*/ 223 w 479"/>
                <a:gd name="T79" fmla="*/ 96 h 264"/>
                <a:gd name="T80" fmla="*/ 229 w 479"/>
                <a:gd name="T81" fmla="*/ 210 h 264"/>
                <a:gd name="T82" fmla="*/ 209 w 479"/>
                <a:gd name="T83" fmla="*/ 230 h 264"/>
                <a:gd name="T84" fmla="*/ 300 w 479"/>
                <a:gd name="T85" fmla="*/ 210 h 264"/>
                <a:gd name="T86" fmla="*/ 278 w 479"/>
                <a:gd name="T87" fmla="*/ 230 h 264"/>
                <a:gd name="T88" fmla="*/ 276 w 479"/>
                <a:gd name="T89" fmla="*/ 230 h 264"/>
                <a:gd name="T90" fmla="*/ 257 w 479"/>
                <a:gd name="T91" fmla="*/ 210 h 264"/>
                <a:gd name="T92" fmla="*/ 262 w 479"/>
                <a:gd name="T93" fmla="*/ 96 h 264"/>
                <a:gd name="T94" fmla="*/ 283 w 479"/>
                <a:gd name="T95" fmla="*/ 76 h 264"/>
                <a:gd name="T96" fmla="*/ 286 w 479"/>
                <a:gd name="T97" fmla="*/ 76 h 264"/>
                <a:gd name="T98" fmla="*/ 305 w 479"/>
                <a:gd name="T99" fmla="*/ 96 h 264"/>
                <a:gd name="T100" fmla="*/ 300 w 479"/>
                <a:gd name="T101" fmla="*/ 210 h 264"/>
                <a:gd name="T102" fmla="*/ 380 w 479"/>
                <a:gd name="T103" fmla="*/ 96 h 264"/>
                <a:gd name="T104" fmla="*/ 370 w 479"/>
                <a:gd name="T105" fmla="*/ 210 h 264"/>
                <a:gd name="T106" fmla="*/ 347 w 479"/>
                <a:gd name="T107" fmla="*/ 230 h 264"/>
                <a:gd name="T108" fmla="*/ 345 w 479"/>
                <a:gd name="T109" fmla="*/ 230 h 264"/>
                <a:gd name="T110" fmla="*/ 327 w 479"/>
                <a:gd name="T111" fmla="*/ 210 h 264"/>
                <a:gd name="T112" fmla="*/ 337 w 479"/>
                <a:gd name="T113" fmla="*/ 96 h 264"/>
                <a:gd name="T114" fmla="*/ 359 w 479"/>
                <a:gd name="T115" fmla="*/ 76 h 264"/>
                <a:gd name="T116" fmla="*/ 362 w 479"/>
                <a:gd name="T117" fmla="*/ 76 h 264"/>
                <a:gd name="T118" fmla="*/ 380 w 479"/>
                <a:gd name="T119" fmla="*/ 9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9" h="264">
                  <a:moveTo>
                    <a:pt x="452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4" y="1"/>
                    <a:pt x="394" y="3"/>
                    <a:pt x="394" y="5"/>
                  </a:cubicBezTo>
                  <a:cubicBezTo>
                    <a:pt x="394" y="23"/>
                    <a:pt x="380" y="37"/>
                    <a:pt x="362" y="37"/>
                  </a:cubicBezTo>
                  <a:cubicBezTo>
                    <a:pt x="345" y="37"/>
                    <a:pt x="331" y="23"/>
                    <a:pt x="331" y="5"/>
                  </a:cubicBezTo>
                  <a:cubicBezTo>
                    <a:pt x="331" y="3"/>
                    <a:pt x="331" y="1"/>
                    <a:pt x="33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"/>
                    <a:pt x="149" y="3"/>
                    <a:pt x="149" y="5"/>
                  </a:cubicBezTo>
                  <a:cubicBezTo>
                    <a:pt x="149" y="23"/>
                    <a:pt x="135" y="37"/>
                    <a:pt x="118" y="37"/>
                  </a:cubicBezTo>
                  <a:cubicBezTo>
                    <a:pt x="100" y="37"/>
                    <a:pt x="86" y="23"/>
                    <a:pt x="86" y="5"/>
                  </a:cubicBezTo>
                  <a:cubicBezTo>
                    <a:pt x="86" y="3"/>
                    <a:pt x="86" y="1"/>
                    <a:pt x="8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0" y="0"/>
                    <a:pt x="0" y="13"/>
                    <a:pt x="3" y="2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1" y="60"/>
                    <a:pt x="28" y="73"/>
                    <a:pt x="45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60" y="231"/>
                    <a:pt x="60" y="231"/>
                    <a:pt x="60" y="231"/>
                  </a:cubicBezTo>
                  <a:cubicBezTo>
                    <a:pt x="61" y="249"/>
                    <a:pt x="77" y="264"/>
                    <a:pt x="95" y="264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408" y="264"/>
                    <a:pt x="424" y="249"/>
                    <a:pt x="425" y="231"/>
                  </a:cubicBezTo>
                  <a:cubicBezTo>
                    <a:pt x="438" y="73"/>
                    <a:pt x="438" y="73"/>
                    <a:pt x="438" y="73"/>
                  </a:cubicBezTo>
                  <a:cubicBezTo>
                    <a:pt x="453" y="71"/>
                    <a:pt x="468" y="59"/>
                    <a:pt x="471" y="4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9" y="13"/>
                    <a:pt x="468" y="0"/>
                    <a:pt x="452" y="0"/>
                  </a:cubicBezTo>
                  <a:close/>
                  <a:moveTo>
                    <a:pt x="140" y="230"/>
                  </a:moveTo>
                  <a:cubicBezTo>
                    <a:pt x="138" y="230"/>
                    <a:pt x="138" y="230"/>
                    <a:pt x="138" y="230"/>
                  </a:cubicBezTo>
                  <a:cubicBezTo>
                    <a:pt x="127" y="230"/>
                    <a:pt x="117" y="221"/>
                    <a:pt x="116" y="210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4" y="85"/>
                    <a:pt x="113" y="76"/>
                    <a:pt x="124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37" y="76"/>
                    <a:pt x="147" y="85"/>
                    <a:pt x="148" y="96"/>
                  </a:cubicBezTo>
                  <a:cubicBezTo>
                    <a:pt x="159" y="210"/>
                    <a:pt x="159" y="210"/>
                    <a:pt x="159" y="210"/>
                  </a:cubicBezTo>
                  <a:cubicBezTo>
                    <a:pt x="160" y="221"/>
                    <a:pt x="151" y="230"/>
                    <a:pt x="140" y="230"/>
                  </a:cubicBezTo>
                  <a:close/>
                  <a:moveTo>
                    <a:pt x="209" y="230"/>
                  </a:moveTo>
                  <a:cubicBezTo>
                    <a:pt x="207" y="230"/>
                    <a:pt x="207" y="230"/>
                    <a:pt x="207" y="230"/>
                  </a:cubicBezTo>
                  <a:cubicBezTo>
                    <a:pt x="196" y="230"/>
                    <a:pt x="186" y="221"/>
                    <a:pt x="186" y="210"/>
                  </a:cubicBezTo>
                  <a:cubicBezTo>
                    <a:pt x="181" y="96"/>
                    <a:pt x="181" y="96"/>
                    <a:pt x="181" y="96"/>
                  </a:cubicBezTo>
                  <a:cubicBezTo>
                    <a:pt x="180" y="85"/>
                    <a:pt x="189" y="76"/>
                    <a:pt x="200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13" y="76"/>
                    <a:pt x="223" y="85"/>
                    <a:pt x="223" y="96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9" y="221"/>
                    <a:pt x="221" y="230"/>
                    <a:pt x="209" y="230"/>
                  </a:cubicBezTo>
                  <a:close/>
                  <a:moveTo>
                    <a:pt x="300" y="210"/>
                  </a:moveTo>
                  <a:cubicBezTo>
                    <a:pt x="299" y="221"/>
                    <a:pt x="290" y="230"/>
                    <a:pt x="278" y="230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65" y="230"/>
                    <a:pt x="256" y="221"/>
                    <a:pt x="257" y="210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85"/>
                    <a:pt x="272" y="76"/>
                    <a:pt x="283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97" y="76"/>
                    <a:pt x="305" y="85"/>
                    <a:pt x="305" y="96"/>
                  </a:cubicBezTo>
                  <a:lnTo>
                    <a:pt x="300" y="210"/>
                  </a:lnTo>
                  <a:close/>
                  <a:moveTo>
                    <a:pt x="380" y="96"/>
                  </a:moveTo>
                  <a:cubicBezTo>
                    <a:pt x="370" y="210"/>
                    <a:pt x="370" y="210"/>
                    <a:pt x="370" y="210"/>
                  </a:cubicBezTo>
                  <a:cubicBezTo>
                    <a:pt x="369" y="221"/>
                    <a:pt x="359" y="230"/>
                    <a:pt x="347" y="230"/>
                  </a:cubicBezTo>
                  <a:cubicBezTo>
                    <a:pt x="345" y="230"/>
                    <a:pt x="345" y="230"/>
                    <a:pt x="345" y="230"/>
                  </a:cubicBezTo>
                  <a:cubicBezTo>
                    <a:pt x="334" y="230"/>
                    <a:pt x="326" y="221"/>
                    <a:pt x="327" y="21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8" y="85"/>
                    <a:pt x="348" y="76"/>
                    <a:pt x="359" y="76"/>
                  </a:cubicBezTo>
                  <a:cubicBezTo>
                    <a:pt x="362" y="76"/>
                    <a:pt x="362" y="76"/>
                    <a:pt x="362" y="76"/>
                  </a:cubicBezTo>
                  <a:cubicBezTo>
                    <a:pt x="373" y="76"/>
                    <a:pt x="381" y="85"/>
                    <a:pt x="38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4683126" y="4470400"/>
              <a:ext cx="225425" cy="287338"/>
            </a:xfrm>
            <a:custGeom>
              <a:avLst/>
              <a:gdLst>
                <a:gd name="T0" fmla="*/ 134 w 140"/>
                <a:gd name="T1" fmla="*/ 4 h 178"/>
                <a:gd name="T2" fmla="*/ 116 w 140"/>
                <a:gd name="T3" fmla="*/ 7 h 178"/>
                <a:gd name="T4" fmla="*/ 12 w 140"/>
                <a:gd name="T5" fmla="*/ 144 h 178"/>
                <a:gd name="T6" fmla="*/ 0 w 140"/>
                <a:gd name="T7" fmla="*/ 160 h 178"/>
                <a:gd name="T8" fmla="*/ 18 w 140"/>
                <a:gd name="T9" fmla="*/ 178 h 178"/>
                <a:gd name="T10" fmla="*/ 35 w 140"/>
                <a:gd name="T11" fmla="*/ 160 h 178"/>
                <a:gd name="T12" fmla="*/ 34 w 140"/>
                <a:gd name="T13" fmla="*/ 156 h 178"/>
                <a:gd name="T14" fmla="*/ 136 w 140"/>
                <a:gd name="T15" fmla="*/ 22 h 178"/>
                <a:gd name="T16" fmla="*/ 134 w 140"/>
                <a:gd name="T17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78">
                  <a:moveTo>
                    <a:pt x="134" y="4"/>
                  </a:moveTo>
                  <a:cubicBezTo>
                    <a:pt x="128" y="0"/>
                    <a:pt x="120" y="1"/>
                    <a:pt x="116" y="7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5" y="147"/>
                    <a:pt x="0" y="153"/>
                    <a:pt x="0" y="160"/>
                  </a:cubicBezTo>
                  <a:cubicBezTo>
                    <a:pt x="0" y="170"/>
                    <a:pt x="8" y="178"/>
                    <a:pt x="18" y="178"/>
                  </a:cubicBezTo>
                  <a:cubicBezTo>
                    <a:pt x="27" y="178"/>
                    <a:pt x="35" y="170"/>
                    <a:pt x="35" y="160"/>
                  </a:cubicBezTo>
                  <a:cubicBezTo>
                    <a:pt x="35" y="159"/>
                    <a:pt x="35" y="157"/>
                    <a:pt x="34" y="156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40" y="16"/>
                    <a:pt x="139" y="8"/>
                    <a:pt x="1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4924426" y="4470400"/>
              <a:ext cx="212725" cy="287338"/>
            </a:xfrm>
            <a:custGeom>
              <a:avLst/>
              <a:gdLst>
                <a:gd name="T0" fmla="*/ 119 w 132"/>
                <a:gd name="T1" fmla="*/ 144 h 178"/>
                <a:gd name="T2" fmla="*/ 24 w 132"/>
                <a:gd name="T3" fmla="*/ 7 h 178"/>
                <a:gd name="T4" fmla="*/ 7 w 132"/>
                <a:gd name="T5" fmla="*/ 4 h 178"/>
                <a:gd name="T6" fmla="*/ 4 w 132"/>
                <a:gd name="T7" fmla="*/ 21 h 178"/>
                <a:gd name="T8" fmla="*/ 98 w 132"/>
                <a:gd name="T9" fmla="*/ 157 h 178"/>
                <a:gd name="T10" fmla="*/ 97 w 132"/>
                <a:gd name="T11" fmla="*/ 160 h 178"/>
                <a:gd name="T12" fmla="*/ 115 w 132"/>
                <a:gd name="T13" fmla="*/ 178 h 178"/>
                <a:gd name="T14" fmla="*/ 132 w 132"/>
                <a:gd name="T15" fmla="*/ 160 h 178"/>
                <a:gd name="T16" fmla="*/ 119 w 132"/>
                <a:gd name="T17" fmla="*/ 14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8">
                  <a:moveTo>
                    <a:pt x="119" y="144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0" y="1"/>
                    <a:pt x="13" y="0"/>
                    <a:pt x="7" y="4"/>
                  </a:cubicBezTo>
                  <a:cubicBezTo>
                    <a:pt x="1" y="8"/>
                    <a:pt x="0" y="15"/>
                    <a:pt x="4" y="21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7" y="158"/>
                    <a:pt x="97" y="159"/>
                    <a:pt x="97" y="160"/>
                  </a:cubicBezTo>
                  <a:cubicBezTo>
                    <a:pt x="97" y="170"/>
                    <a:pt x="105" y="178"/>
                    <a:pt x="115" y="178"/>
                  </a:cubicBezTo>
                  <a:cubicBezTo>
                    <a:pt x="124" y="178"/>
                    <a:pt x="132" y="170"/>
                    <a:pt x="132" y="160"/>
                  </a:cubicBezTo>
                  <a:cubicBezTo>
                    <a:pt x="132" y="152"/>
                    <a:pt x="126" y="146"/>
                    <a:pt x="119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</p:grpSp>
      <p:grpSp>
        <p:nvGrpSpPr>
          <p:cNvPr id="50" name="Group 53"/>
          <p:cNvGrpSpPr>
            <a:grpSpLocks/>
          </p:cNvGrpSpPr>
          <p:nvPr/>
        </p:nvGrpSpPr>
        <p:grpSpPr bwMode="auto">
          <a:xfrm>
            <a:off x="6829834" y="2701105"/>
            <a:ext cx="1042626" cy="378538"/>
            <a:chOff x="9346662" y="3125495"/>
            <a:chExt cx="1391171" cy="504390"/>
          </a:xfrm>
        </p:grpSpPr>
        <p:sp>
          <p:nvSpPr>
            <p:cNvPr id="57" name="Oval 56"/>
            <p:cNvSpPr/>
            <p:nvPr/>
          </p:nvSpPr>
          <p:spPr>
            <a:xfrm>
              <a:off x="9346662" y="3195285"/>
              <a:ext cx="435138" cy="434600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832619" y="3125495"/>
              <a:ext cx="435138" cy="434600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0039071" y="3177838"/>
              <a:ext cx="435138" cy="434600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9554702" y="3182596"/>
              <a:ext cx="435138" cy="436187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0302695" y="3173079"/>
              <a:ext cx="435138" cy="434600"/>
            </a:xfrm>
            <a:prstGeom prst="ellipse">
              <a:avLst/>
            </a:prstGeom>
            <a:solidFill>
              <a:schemeClr val="bg1">
                <a:lumMod val="75000"/>
                <a:alpha val="6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2100" dirty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54" name="Group 75"/>
          <p:cNvGrpSpPr/>
          <p:nvPr/>
        </p:nvGrpSpPr>
        <p:grpSpPr>
          <a:xfrm>
            <a:off x="6536590" y="1764533"/>
            <a:ext cx="1585098" cy="1386332"/>
            <a:chOff x="4522788" y="4470400"/>
            <a:chExt cx="771525" cy="674688"/>
          </a:xfrm>
          <a:solidFill>
            <a:schemeClr val="accent3"/>
          </a:solidFill>
        </p:grpSpPr>
        <p:sp>
          <p:nvSpPr>
            <p:cNvPr id="77" name="Freeform 6"/>
            <p:cNvSpPr>
              <a:spLocks noEditPoints="1"/>
            </p:cNvSpPr>
            <p:nvPr/>
          </p:nvSpPr>
          <p:spPr bwMode="auto">
            <a:xfrm>
              <a:off x="4522788" y="4719638"/>
              <a:ext cx="771525" cy="425450"/>
            </a:xfrm>
            <a:custGeom>
              <a:avLst/>
              <a:gdLst>
                <a:gd name="T0" fmla="*/ 452 w 479"/>
                <a:gd name="T1" fmla="*/ 0 h 264"/>
                <a:gd name="T2" fmla="*/ 393 w 479"/>
                <a:gd name="T3" fmla="*/ 0 h 264"/>
                <a:gd name="T4" fmla="*/ 394 w 479"/>
                <a:gd name="T5" fmla="*/ 5 h 264"/>
                <a:gd name="T6" fmla="*/ 362 w 479"/>
                <a:gd name="T7" fmla="*/ 37 h 264"/>
                <a:gd name="T8" fmla="*/ 331 w 479"/>
                <a:gd name="T9" fmla="*/ 5 h 264"/>
                <a:gd name="T10" fmla="*/ 331 w 479"/>
                <a:gd name="T11" fmla="*/ 0 h 264"/>
                <a:gd name="T12" fmla="*/ 149 w 479"/>
                <a:gd name="T13" fmla="*/ 0 h 264"/>
                <a:gd name="T14" fmla="*/ 149 w 479"/>
                <a:gd name="T15" fmla="*/ 5 h 264"/>
                <a:gd name="T16" fmla="*/ 118 w 479"/>
                <a:gd name="T17" fmla="*/ 37 h 264"/>
                <a:gd name="T18" fmla="*/ 86 w 479"/>
                <a:gd name="T19" fmla="*/ 5 h 264"/>
                <a:gd name="T20" fmla="*/ 87 w 479"/>
                <a:gd name="T21" fmla="*/ 0 h 264"/>
                <a:gd name="T22" fmla="*/ 27 w 479"/>
                <a:gd name="T23" fmla="*/ 0 h 264"/>
                <a:gd name="T24" fmla="*/ 3 w 479"/>
                <a:gd name="T25" fmla="*/ 29 h 264"/>
                <a:gd name="T26" fmla="*/ 7 w 479"/>
                <a:gd name="T27" fmla="*/ 44 h 264"/>
                <a:gd name="T28" fmla="*/ 45 w 479"/>
                <a:gd name="T29" fmla="*/ 73 h 264"/>
                <a:gd name="T30" fmla="*/ 48 w 479"/>
                <a:gd name="T31" fmla="*/ 73 h 264"/>
                <a:gd name="T32" fmla="*/ 60 w 479"/>
                <a:gd name="T33" fmla="*/ 231 h 264"/>
                <a:gd name="T34" fmla="*/ 95 w 479"/>
                <a:gd name="T35" fmla="*/ 264 h 264"/>
                <a:gd name="T36" fmla="*/ 390 w 479"/>
                <a:gd name="T37" fmla="*/ 264 h 264"/>
                <a:gd name="T38" fmla="*/ 425 w 479"/>
                <a:gd name="T39" fmla="*/ 231 h 264"/>
                <a:gd name="T40" fmla="*/ 438 w 479"/>
                <a:gd name="T41" fmla="*/ 73 h 264"/>
                <a:gd name="T42" fmla="*/ 471 w 479"/>
                <a:gd name="T43" fmla="*/ 44 h 264"/>
                <a:gd name="T44" fmla="*/ 475 w 479"/>
                <a:gd name="T45" fmla="*/ 29 h 264"/>
                <a:gd name="T46" fmla="*/ 452 w 479"/>
                <a:gd name="T47" fmla="*/ 0 h 264"/>
                <a:gd name="T48" fmla="*/ 140 w 479"/>
                <a:gd name="T49" fmla="*/ 230 h 264"/>
                <a:gd name="T50" fmla="*/ 138 w 479"/>
                <a:gd name="T51" fmla="*/ 230 h 264"/>
                <a:gd name="T52" fmla="*/ 116 w 479"/>
                <a:gd name="T53" fmla="*/ 210 h 264"/>
                <a:gd name="T54" fmla="*/ 105 w 479"/>
                <a:gd name="T55" fmla="*/ 96 h 264"/>
                <a:gd name="T56" fmla="*/ 124 w 479"/>
                <a:gd name="T57" fmla="*/ 76 h 264"/>
                <a:gd name="T58" fmla="*/ 126 w 479"/>
                <a:gd name="T59" fmla="*/ 76 h 264"/>
                <a:gd name="T60" fmla="*/ 148 w 479"/>
                <a:gd name="T61" fmla="*/ 96 h 264"/>
                <a:gd name="T62" fmla="*/ 159 w 479"/>
                <a:gd name="T63" fmla="*/ 210 h 264"/>
                <a:gd name="T64" fmla="*/ 140 w 479"/>
                <a:gd name="T65" fmla="*/ 230 h 264"/>
                <a:gd name="T66" fmla="*/ 209 w 479"/>
                <a:gd name="T67" fmla="*/ 230 h 264"/>
                <a:gd name="T68" fmla="*/ 207 w 479"/>
                <a:gd name="T69" fmla="*/ 230 h 264"/>
                <a:gd name="T70" fmla="*/ 186 w 479"/>
                <a:gd name="T71" fmla="*/ 210 h 264"/>
                <a:gd name="T72" fmla="*/ 181 w 479"/>
                <a:gd name="T73" fmla="*/ 96 h 264"/>
                <a:gd name="T74" fmla="*/ 200 w 479"/>
                <a:gd name="T75" fmla="*/ 76 h 264"/>
                <a:gd name="T76" fmla="*/ 202 w 479"/>
                <a:gd name="T77" fmla="*/ 76 h 264"/>
                <a:gd name="T78" fmla="*/ 223 w 479"/>
                <a:gd name="T79" fmla="*/ 96 h 264"/>
                <a:gd name="T80" fmla="*/ 229 w 479"/>
                <a:gd name="T81" fmla="*/ 210 h 264"/>
                <a:gd name="T82" fmla="*/ 209 w 479"/>
                <a:gd name="T83" fmla="*/ 230 h 264"/>
                <a:gd name="T84" fmla="*/ 300 w 479"/>
                <a:gd name="T85" fmla="*/ 210 h 264"/>
                <a:gd name="T86" fmla="*/ 278 w 479"/>
                <a:gd name="T87" fmla="*/ 230 h 264"/>
                <a:gd name="T88" fmla="*/ 276 w 479"/>
                <a:gd name="T89" fmla="*/ 230 h 264"/>
                <a:gd name="T90" fmla="*/ 257 w 479"/>
                <a:gd name="T91" fmla="*/ 210 h 264"/>
                <a:gd name="T92" fmla="*/ 262 w 479"/>
                <a:gd name="T93" fmla="*/ 96 h 264"/>
                <a:gd name="T94" fmla="*/ 283 w 479"/>
                <a:gd name="T95" fmla="*/ 76 h 264"/>
                <a:gd name="T96" fmla="*/ 286 w 479"/>
                <a:gd name="T97" fmla="*/ 76 h 264"/>
                <a:gd name="T98" fmla="*/ 305 w 479"/>
                <a:gd name="T99" fmla="*/ 96 h 264"/>
                <a:gd name="T100" fmla="*/ 300 w 479"/>
                <a:gd name="T101" fmla="*/ 210 h 264"/>
                <a:gd name="T102" fmla="*/ 380 w 479"/>
                <a:gd name="T103" fmla="*/ 96 h 264"/>
                <a:gd name="T104" fmla="*/ 370 w 479"/>
                <a:gd name="T105" fmla="*/ 210 h 264"/>
                <a:gd name="T106" fmla="*/ 347 w 479"/>
                <a:gd name="T107" fmla="*/ 230 h 264"/>
                <a:gd name="T108" fmla="*/ 345 w 479"/>
                <a:gd name="T109" fmla="*/ 230 h 264"/>
                <a:gd name="T110" fmla="*/ 327 w 479"/>
                <a:gd name="T111" fmla="*/ 210 h 264"/>
                <a:gd name="T112" fmla="*/ 337 w 479"/>
                <a:gd name="T113" fmla="*/ 96 h 264"/>
                <a:gd name="T114" fmla="*/ 359 w 479"/>
                <a:gd name="T115" fmla="*/ 76 h 264"/>
                <a:gd name="T116" fmla="*/ 362 w 479"/>
                <a:gd name="T117" fmla="*/ 76 h 264"/>
                <a:gd name="T118" fmla="*/ 380 w 479"/>
                <a:gd name="T119" fmla="*/ 9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9" h="264">
                  <a:moveTo>
                    <a:pt x="452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4" y="1"/>
                    <a:pt x="394" y="3"/>
                    <a:pt x="394" y="5"/>
                  </a:cubicBezTo>
                  <a:cubicBezTo>
                    <a:pt x="394" y="23"/>
                    <a:pt x="380" y="37"/>
                    <a:pt x="362" y="37"/>
                  </a:cubicBezTo>
                  <a:cubicBezTo>
                    <a:pt x="345" y="37"/>
                    <a:pt x="331" y="23"/>
                    <a:pt x="331" y="5"/>
                  </a:cubicBezTo>
                  <a:cubicBezTo>
                    <a:pt x="331" y="3"/>
                    <a:pt x="331" y="1"/>
                    <a:pt x="33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"/>
                    <a:pt x="149" y="3"/>
                    <a:pt x="149" y="5"/>
                  </a:cubicBezTo>
                  <a:cubicBezTo>
                    <a:pt x="149" y="23"/>
                    <a:pt x="135" y="37"/>
                    <a:pt x="118" y="37"/>
                  </a:cubicBezTo>
                  <a:cubicBezTo>
                    <a:pt x="100" y="37"/>
                    <a:pt x="86" y="23"/>
                    <a:pt x="86" y="5"/>
                  </a:cubicBezTo>
                  <a:cubicBezTo>
                    <a:pt x="86" y="3"/>
                    <a:pt x="86" y="1"/>
                    <a:pt x="8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0" y="0"/>
                    <a:pt x="0" y="13"/>
                    <a:pt x="3" y="2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1" y="60"/>
                    <a:pt x="28" y="73"/>
                    <a:pt x="45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60" y="231"/>
                    <a:pt x="60" y="231"/>
                    <a:pt x="60" y="231"/>
                  </a:cubicBezTo>
                  <a:cubicBezTo>
                    <a:pt x="61" y="249"/>
                    <a:pt x="77" y="264"/>
                    <a:pt x="95" y="264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408" y="264"/>
                    <a:pt x="424" y="249"/>
                    <a:pt x="425" y="231"/>
                  </a:cubicBezTo>
                  <a:cubicBezTo>
                    <a:pt x="438" y="73"/>
                    <a:pt x="438" y="73"/>
                    <a:pt x="438" y="73"/>
                  </a:cubicBezTo>
                  <a:cubicBezTo>
                    <a:pt x="453" y="71"/>
                    <a:pt x="468" y="59"/>
                    <a:pt x="471" y="44"/>
                  </a:cubicBezTo>
                  <a:cubicBezTo>
                    <a:pt x="475" y="29"/>
                    <a:pt x="475" y="29"/>
                    <a:pt x="475" y="29"/>
                  </a:cubicBezTo>
                  <a:cubicBezTo>
                    <a:pt x="479" y="13"/>
                    <a:pt x="468" y="0"/>
                    <a:pt x="452" y="0"/>
                  </a:cubicBezTo>
                  <a:close/>
                  <a:moveTo>
                    <a:pt x="140" y="230"/>
                  </a:moveTo>
                  <a:cubicBezTo>
                    <a:pt x="138" y="230"/>
                    <a:pt x="138" y="230"/>
                    <a:pt x="138" y="230"/>
                  </a:cubicBezTo>
                  <a:cubicBezTo>
                    <a:pt x="127" y="230"/>
                    <a:pt x="117" y="221"/>
                    <a:pt x="116" y="210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4" y="85"/>
                    <a:pt x="113" y="76"/>
                    <a:pt x="124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37" y="76"/>
                    <a:pt x="147" y="85"/>
                    <a:pt x="148" y="96"/>
                  </a:cubicBezTo>
                  <a:cubicBezTo>
                    <a:pt x="159" y="210"/>
                    <a:pt x="159" y="210"/>
                    <a:pt x="159" y="210"/>
                  </a:cubicBezTo>
                  <a:cubicBezTo>
                    <a:pt x="160" y="221"/>
                    <a:pt x="151" y="230"/>
                    <a:pt x="140" y="230"/>
                  </a:cubicBezTo>
                  <a:close/>
                  <a:moveTo>
                    <a:pt x="209" y="230"/>
                  </a:moveTo>
                  <a:cubicBezTo>
                    <a:pt x="207" y="230"/>
                    <a:pt x="207" y="230"/>
                    <a:pt x="207" y="230"/>
                  </a:cubicBezTo>
                  <a:cubicBezTo>
                    <a:pt x="196" y="230"/>
                    <a:pt x="186" y="221"/>
                    <a:pt x="186" y="210"/>
                  </a:cubicBezTo>
                  <a:cubicBezTo>
                    <a:pt x="181" y="96"/>
                    <a:pt x="181" y="96"/>
                    <a:pt x="181" y="96"/>
                  </a:cubicBezTo>
                  <a:cubicBezTo>
                    <a:pt x="180" y="85"/>
                    <a:pt x="189" y="76"/>
                    <a:pt x="200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13" y="76"/>
                    <a:pt x="223" y="85"/>
                    <a:pt x="223" y="96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9" y="221"/>
                    <a:pt x="221" y="230"/>
                    <a:pt x="209" y="230"/>
                  </a:cubicBezTo>
                  <a:close/>
                  <a:moveTo>
                    <a:pt x="300" y="210"/>
                  </a:moveTo>
                  <a:cubicBezTo>
                    <a:pt x="299" y="221"/>
                    <a:pt x="290" y="230"/>
                    <a:pt x="278" y="230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65" y="230"/>
                    <a:pt x="256" y="221"/>
                    <a:pt x="257" y="210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85"/>
                    <a:pt x="272" y="76"/>
                    <a:pt x="283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97" y="76"/>
                    <a:pt x="305" y="85"/>
                    <a:pt x="305" y="96"/>
                  </a:cubicBezTo>
                  <a:lnTo>
                    <a:pt x="300" y="210"/>
                  </a:lnTo>
                  <a:close/>
                  <a:moveTo>
                    <a:pt x="380" y="96"/>
                  </a:moveTo>
                  <a:cubicBezTo>
                    <a:pt x="370" y="210"/>
                    <a:pt x="370" y="210"/>
                    <a:pt x="370" y="210"/>
                  </a:cubicBezTo>
                  <a:cubicBezTo>
                    <a:pt x="369" y="221"/>
                    <a:pt x="359" y="230"/>
                    <a:pt x="347" y="230"/>
                  </a:cubicBezTo>
                  <a:cubicBezTo>
                    <a:pt x="345" y="230"/>
                    <a:pt x="345" y="230"/>
                    <a:pt x="345" y="230"/>
                  </a:cubicBezTo>
                  <a:cubicBezTo>
                    <a:pt x="334" y="230"/>
                    <a:pt x="326" y="221"/>
                    <a:pt x="327" y="21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8" y="85"/>
                    <a:pt x="348" y="76"/>
                    <a:pt x="359" y="76"/>
                  </a:cubicBezTo>
                  <a:cubicBezTo>
                    <a:pt x="362" y="76"/>
                    <a:pt x="362" y="76"/>
                    <a:pt x="362" y="76"/>
                  </a:cubicBezTo>
                  <a:cubicBezTo>
                    <a:pt x="373" y="76"/>
                    <a:pt x="381" y="85"/>
                    <a:pt x="38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683126" y="4470400"/>
              <a:ext cx="225425" cy="287338"/>
            </a:xfrm>
            <a:custGeom>
              <a:avLst/>
              <a:gdLst>
                <a:gd name="T0" fmla="*/ 134 w 140"/>
                <a:gd name="T1" fmla="*/ 4 h 178"/>
                <a:gd name="T2" fmla="*/ 116 w 140"/>
                <a:gd name="T3" fmla="*/ 7 h 178"/>
                <a:gd name="T4" fmla="*/ 12 w 140"/>
                <a:gd name="T5" fmla="*/ 144 h 178"/>
                <a:gd name="T6" fmla="*/ 0 w 140"/>
                <a:gd name="T7" fmla="*/ 160 h 178"/>
                <a:gd name="T8" fmla="*/ 18 w 140"/>
                <a:gd name="T9" fmla="*/ 178 h 178"/>
                <a:gd name="T10" fmla="*/ 35 w 140"/>
                <a:gd name="T11" fmla="*/ 160 h 178"/>
                <a:gd name="T12" fmla="*/ 34 w 140"/>
                <a:gd name="T13" fmla="*/ 156 h 178"/>
                <a:gd name="T14" fmla="*/ 136 w 140"/>
                <a:gd name="T15" fmla="*/ 22 h 178"/>
                <a:gd name="T16" fmla="*/ 134 w 140"/>
                <a:gd name="T17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78">
                  <a:moveTo>
                    <a:pt x="134" y="4"/>
                  </a:moveTo>
                  <a:cubicBezTo>
                    <a:pt x="128" y="0"/>
                    <a:pt x="120" y="1"/>
                    <a:pt x="116" y="7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5" y="147"/>
                    <a:pt x="0" y="153"/>
                    <a:pt x="0" y="160"/>
                  </a:cubicBezTo>
                  <a:cubicBezTo>
                    <a:pt x="0" y="170"/>
                    <a:pt x="8" y="178"/>
                    <a:pt x="18" y="178"/>
                  </a:cubicBezTo>
                  <a:cubicBezTo>
                    <a:pt x="27" y="178"/>
                    <a:pt x="35" y="170"/>
                    <a:pt x="35" y="160"/>
                  </a:cubicBezTo>
                  <a:cubicBezTo>
                    <a:pt x="35" y="159"/>
                    <a:pt x="35" y="157"/>
                    <a:pt x="34" y="156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40" y="16"/>
                    <a:pt x="139" y="8"/>
                    <a:pt x="1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4924426" y="4470400"/>
              <a:ext cx="212725" cy="287338"/>
            </a:xfrm>
            <a:custGeom>
              <a:avLst/>
              <a:gdLst>
                <a:gd name="T0" fmla="*/ 119 w 132"/>
                <a:gd name="T1" fmla="*/ 144 h 178"/>
                <a:gd name="T2" fmla="*/ 24 w 132"/>
                <a:gd name="T3" fmla="*/ 7 h 178"/>
                <a:gd name="T4" fmla="*/ 7 w 132"/>
                <a:gd name="T5" fmla="*/ 4 h 178"/>
                <a:gd name="T6" fmla="*/ 4 w 132"/>
                <a:gd name="T7" fmla="*/ 21 h 178"/>
                <a:gd name="T8" fmla="*/ 98 w 132"/>
                <a:gd name="T9" fmla="*/ 157 h 178"/>
                <a:gd name="T10" fmla="*/ 97 w 132"/>
                <a:gd name="T11" fmla="*/ 160 h 178"/>
                <a:gd name="T12" fmla="*/ 115 w 132"/>
                <a:gd name="T13" fmla="*/ 178 h 178"/>
                <a:gd name="T14" fmla="*/ 132 w 132"/>
                <a:gd name="T15" fmla="*/ 160 h 178"/>
                <a:gd name="T16" fmla="*/ 119 w 132"/>
                <a:gd name="T17" fmla="*/ 14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8">
                  <a:moveTo>
                    <a:pt x="119" y="144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0" y="1"/>
                    <a:pt x="13" y="0"/>
                    <a:pt x="7" y="4"/>
                  </a:cubicBezTo>
                  <a:cubicBezTo>
                    <a:pt x="1" y="8"/>
                    <a:pt x="0" y="15"/>
                    <a:pt x="4" y="21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7" y="158"/>
                    <a:pt x="97" y="159"/>
                    <a:pt x="97" y="160"/>
                  </a:cubicBezTo>
                  <a:cubicBezTo>
                    <a:pt x="97" y="170"/>
                    <a:pt x="105" y="178"/>
                    <a:pt x="115" y="178"/>
                  </a:cubicBezTo>
                  <a:cubicBezTo>
                    <a:pt x="124" y="178"/>
                    <a:pt x="132" y="170"/>
                    <a:pt x="132" y="160"/>
                  </a:cubicBezTo>
                  <a:cubicBezTo>
                    <a:pt x="132" y="152"/>
                    <a:pt x="126" y="146"/>
                    <a:pt x="119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57" tIns="60927" rIns="121857" bIns="60927"/>
            <a:lstStyle/>
            <a:p>
              <a:pPr defTabSz="685463">
                <a:defRPr/>
              </a:pPr>
              <a:endParaRPr lang="en-US" dirty="0"/>
            </a:p>
          </p:txBody>
        </p:sp>
      </p:grpSp>
      <p:grpSp>
        <p:nvGrpSpPr>
          <p:cNvPr id="55" name="Group 89"/>
          <p:cNvGrpSpPr>
            <a:grpSpLocks/>
          </p:cNvGrpSpPr>
          <p:nvPr/>
        </p:nvGrpSpPr>
        <p:grpSpPr bwMode="auto">
          <a:xfrm>
            <a:off x="659774" y="3341880"/>
            <a:ext cx="2406608" cy="646331"/>
            <a:chOff x="967720" y="1658118"/>
            <a:chExt cx="3209484" cy="861592"/>
          </a:xfrm>
        </p:grpSpPr>
        <p:sp>
          <p:nvSpPr>
            <p:cNvPr id="91" name="TextBox 90"/>
            <p:cNvSpPr txBox="1"/>
            <p:nvPr/>
          </p:nvSpPr>
          <p:spPr>
            <a:xfrm>
              <a:off x="967720" y="2027372"/>
              <a:ext cx="3209484" cy="4923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463"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当前优化的版本中，我们花费了近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90%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的时间用在了数据异常可能导致的各种问题。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954396" y="1658118"/>
              <a:ext cx="1067183" cy="369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数据异常</a:t>
              </a:r>
              <a:endParaRPr lang="en-US" altLang="zh-CN" sz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Group 92"/>
          <p:cNvGrpSpPr>
            <a:grpSpLocks/>
          </p:cNvGrpSpPr>
          <p:nvPr/>
        </p:nvGrpSpPr>
        <p:grpSpPr bwMode="auto">
          <a:xfrm>
            <a:off x="3342513" y="3292814"/>
            <a:ext cx="2406608" cy="634785"/>
            <a:chOff x="967720" y="1673509"/>
            <a:chExt cx="3209484" cy="846200"/>
          </a:xfrm>
        </p:grpSpPr>
        <p:sp>
          <p:nvSpPr>
            <p:cNvPr id="94" name="TextBox 93"/>
            <p:cNvSpPr txBox="1"/>
            <p:nvPr/>
          </p:nvSpPr>
          <p:spPr>
            <a:xfrm>
              <a:off x="967720" y="2027371"/>
              <a:ext cx="3209484" cy="4923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463"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优化中近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70%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的时间是用在了机型适配和界面调优。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662336" y="1673509"/>
              <a:ext cx="1682866" cy="369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适配及界面调优</a:t>
              </a:r>
              <a:endParaRPr lang="en-US" altLang="zh-CN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Group 95"/>
          <p:cNvGrpSpPr>
            <a:grpSpLocks/>
          </p:cNvGrpSpPr>
          <p:nvPr/>
        </p:nvGrpSpPr>
        <p:grpSpPr bwMode="auto">
          <a:xfrm>
            <a:off x="6149036" y="3353425"/>
            <a:ext cx="2405417" cy="496285"/>
            <a:chOff x="967720" y="1673509"/>
            <a:chExt cx="3209484" cy="661573"/>
          </a:xfrm>
        </p:grpSpPr>
        <p:sp>
          <p:nvSpPr>
            <p:cNvPr id="97" name="TextBox 96"/>
            <p:cNvSpPr txBox="1"/>
            <p:nvPr/>
          </p:nvSpPr>
          <p:spPr>
            <a:xfrm>
              <a:off x="967720" y="2027371"/>
              <a:ext cx="3209484" cy="3077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463"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其中也存在设备性能、差异及代码问题。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645922" y="1673509"/>
              <a:ext cx="1683700" cy="3692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设备差异及代码</a:t>
              </a:r>
              <a:endParaRPr lang="en-US" altLang="zh-CN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594688" y="1154815"/>
            <a:ext cx="683182" cy="392221"/>
          </a:xfrm>
          <a:prstGeom prst="rect">
            <a:avLst/>
          </a:prstGeom>
        </p:spPr>
        <p:txBody>
          <a:bodyPr wrap="none" lIns="68553" tIns="34277" rIns="68553" bIns="34277">
            <a:spAutoFit/>
          </a:bodyPr>
          <a:lstStyle/>
          <a:p>
            <a:pPr algn="ctr" defTabSz="685463">
              <a:defRPr/>
            </a:pPr>
            <a:r>
              <a:rPr lang="en-GB" sz="21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250050" y="1350036"/>
            <a:ext cx="683182" cy="392221"/>
          </a:xfrm>
          <a:prstGeom prst="rect">
            <a:avLst/>
          </a:prstGeom>
        </p:spPr>
        <p:txBody>
          <a:bodyPr wrap="none" lIns="68553" tIns="34277" rIns="68553" bIns="34277">
            <a:spAutoFit/>
          </a:bodyPr>
          <a:lstStyle/>
          <a:p>
            <a:pPr algn="ctr" defTabSz="685463">
              <a:defRPr/>
            </a:pPr>
            <a:r>
              <a:rPr lang="en-GB" sz="21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949450" y="1350036"/>
            <a:ext cx="683182" cy="392221"/>
          </a:xfrm>
          <a:prstGeom prst="rect">
            <a:avLst/>
          </a:prstGeom>
        </p:spPr>
        <p:txBody>
          <a:bodyPr wrap="none" lIns="68553" tIns="34277" rIns="68553" bIns="34277">
            <a:spAutoFit/>
          </a:bodyPr>
          <a:lstStyle/>
          <a:p>
            <a:pPr algn="ctr" defTabSz="685463">
              <a:defRPr/>
            </a:pPr>
            <a:r>
              <a:rPr lang="en-GB" sz="21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75" name="标题 61">
            <a:extLst>
              <a:ext uri="{FF2B5EF4-FFF2-40B4-BE49-F238E27FC236}">
                <a16:creationId xmlns:a16="http://schemas.microsoft.com/office/drawing/2014/main" id="{C0206957-055C-4902-9A3D-CE3EE74B9F48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7316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61">
            <a:extLst>
              <a:ext uri="{FF2B5EF4-FFF2-40B4-BE49-F238E27FC236}">
                <a16:creationId xmlns:a16="http://schemas.microsoft.com/office/drawing/2014/main" id="{E04FEADC-63CA-475F-AAE9-BBF02E030FB9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优化效果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115AF-79A2-413E-9890-06A417A66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0" y="689508"/>
            <a:ext cx="8545607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6457"/>
      </p:ext>
    </p:extLst>
  </p:cSld>
  <p:clrMapOvr>
    <a:masterClrMapping/>
  </p:clrMapOvr>
  <p:transition spd="slow" advClick="0" advTm="0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3B38423-0620-4ECB-8F26-2EFA2019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" y="-35417"/>
            <a:ext cx="9142857" cy="5142857"/>
          </a:xfrm>
          <a:prstGeom prst="rect">
            <a:avLst/>
          </a:prstGeom>
        </p:spPr>
      </p:pic>
      <p:grpSp>
        <p:nvGrpSpPr>
          <p:cNvPr id="3" name="组合 74"/>
          <p:cNvGrpSpPr>
            <a:grpSpLocks/>
          </p:cNvGrpSpPr>
          <p:nvPr/>
        </p:nvGrpSpPr>
        <p:grpSpPr bwMode="auto">
          <a:xfrm>
            <a:off x="4010358" y="1037983"/>
            <a:ext cx="935543" cy="937023"/>
            <a:chOff x="0" y="0"/>
            <a:chExt cx="1248318" cy="1248318"/>
          </a:xfrm>
        </p:grpSpPr>
        <p:sp>
          <p:nvSpPr>
            <p:cNvPr id="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799" dirty="0"/>
            </a:p>
          </p:txBody>
        </p:sp>
        <p:sp>
          <p:nvSpPr>
            <p:cNvPr id="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6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3599" dirty="0">
                  <a:solidFill>
                    <a:schemeClr val="bg1">
                      <a:lumMod val="95000"/>
                    </a:schemeClr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3599" dirty="0">
                <a:solidFill>
                  <a:schemeClr val="bg1">
                    <a:lumMod val="95000"/>
                  </a:schemeClr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4" name="组合 25"/>
          <p:cNvGrpSpPr>
            <a:grpSpLocks/>
          </p:cNvGrpSpPr>
          <p:nvPr/>
        </p:nvGrpSpPr>
        <p:grpSpPr bwMode="auto">
          <a:xfrm>
            <a:off x="3603540" y="2028586"/>
            <a:ext cx="1703306" cy="655176"/>
            <a:chOff x="3891" y="0"/>
            <a:chExt cx="2272957" cy="873867"/>
          </a:xfrm>
        </p:grpSpPr>
        <p:sp>
          <p:nvSpPr>
            <p:cNvPr id="27" name="文本框 66"/>
            <p:cNvSpPr txBox="1">
              <a:spLocks noChangeArrowheads="1"/>
            </p:cNvSpPr>
            <p:nvPr/>
          </p:nvSpPr>
          <p:spPr bwMode="auto">
            <a:xfrm>
              <a:off x="15071" y="0"/>
              <a:ext cx="2261777" cy="492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>
                <a:buFontTx/>
                <a:buNone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优化效益</a:t>
              </a: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6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1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6"/>
          <p:cNvSpPr>
            <a:spLocks noChangeArrowheads="1"/>
          </p:cNvSpPr>
          <p:nvPr/>
        </p:nvSpPr>
        <p:spPr bwMode="auto">
          <a:xfrm>
            <a:off x="3794127" y="2536012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体验度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6"/>
          <p:cNvSpPr>
            <a:spLocks noChangeArrowheads="1"/>
          </p:cNvSpPr>
          <p:nvPr/>
        </p:nvSpPr>
        <p:spPr bwMode="auto">
          <a:xfrm>
            <a:off x="4370014" y="2864898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版本维护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26"/>
          <p:cNvSpPr>
            <a:spLocks noChangeArrowheads="1"/>
          </p:cNvSpPr>
          <p:nvPr/>
        </p:nvSpPr>
        <p:spPr bwMode="auto">
          <a:xfrm>
            <a:off x="3326355" y="2852153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开发周期</a:t>
            </a:r>
          </a:p>
        </p:txBody>
      </p:sp>
    </p:spTree>
    <p:extLst>
      <p:ext uri="{BB962C8B-B14F-4D97-AF65-F5344CB8AC3E}">
        <p14:creationId xmlns:p14="http://schemas.microsoft.com/office/powerpoint/2010/main" val="3428805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D98B7A63-1508-40D8-AB06-8E84E61A990C}"/>
              </a:ext>
            </a:extLst>
          </p:cNvPr>
          <p:cNvSpPr/>
          <p:nvPr/>
        </p:nvSpPr>
        <p:spPr>
          <a:xfrm>
            <a:off x="0" y="355054"/>
            <a:ext cx="2192732" cy="52530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192732" y="1978398"/>
            <a:ext cx="4830312" cy="922272"/>
            <a:chOff x="2922847" y="2636911"/>
            <a:chExt cx="6440416" cy="1229529"/>
          </a:xfrm>
        </p:grpSpPr>
        <p:sp>
          <p:nvSpPr>
            <p:cNvPr id="69" name="直接连接符 5"/>
            <p:cNvSpPr>
              <a:spLocks noChangeShapeType="1"/>
            </p:cNvSpPr>
            <p:nvPr/>
          </p:nvSpPr>
          <p:spPr bwMode="auto">
            <a:xfrm>
              <a:off x="2922847" y="3186087"/>
              <a:ext cx="1839656" cy="680353"/>
            </a:xfrm>
            <a:prstGeom prst="line">
              <a:avLst/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直接连接符 158"/>
            <p:cNvSpPr>
              <a:spLocks noChangeShapeType="1"/>
            </p:cNvSpPr>
            <p:nvPr/>
          </p:nvSpPr>
          <p:spPr bwMode="auto">
            <a:xfrm flipV="1">
              <a:off x="4762503" y="2636911"/>
              <a:ext cx="2628847" cy="1229527"/>
            </a:xfrm>
            <a:prstGeom prst="line">
              <a:avLst/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直接连接符 159"/>
            <p:cNvSpPr>
              <a:spLocks noChangeShapeType="1"/>
            </p:cNvSpPr>
            <p:nvPr/>
          </p:nvSpPr>
          <p:spPr bwMode="auto">
            <a:xfrm>
              <a:off x="7391350" y="2636912"/>
              <a:ext cx="1971913" cy="961472"/>
            </a:xfrm>
            <a:prstGeom prst="line">
              <a:avLst/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77178" y="2092639"/>
            <a:ext cx="647700" cy="682321"/>
            <a:chOff x="2102110" y="2789212"/>
            <a:chExt cx="863600" cy="909637"/>
          </a:xfrm>
        </p:grpSpPr>
        <p:sp>
          <p:nvSpPr>
            <p:cNvPr id="78" name="矩形 2"/>
            <p:cNvSpPr>
              <a:spLocks noChangeArrowheads="1"/>
            </p:cNvSpPr>
            <p:nvPr/>
          </p:nvSpPr>
          <p:spPr bwMode="auto">
            <a:xfrm>
              <a:off x="2102110" y="2789212"/>
              <a:ext cx="863600" cy="9096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07" name="文本框 19"/>
            <p:cNvSpPr>
              <a:spLocks noChangeArrowheads="1"/>
            </p:cNvSpPr>
            <p:nvPr/>
          </p:nvSpPr>
          <p:spPr bwMode="auto">
            <a:xfrm>
              <a:off x="2129161" y="2837035"/>
              <a:ext cx="809497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102110" y="3421809"/>
              <a:ext cx="8636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103062" y="2198571"/>
            <a:ext cx="892578" cy="933576"/>
            <a:chOff x="4190466" y="3106258"/>
            <a:chExt cx="1190104" cy="1244600"/>
          </a:xfrm>
        </p:grpSpPr>
        <p:sp>
          <p:nvSpPr>
            <p:cNvPr id="82" name="矩形 150"/>
            <p:cNvSpPr>
              <a:spLocks noChangeArrowheads="1"/>
            </p:cNvSpPr>
            <p:nvPr/>
          </p:nvSpPr>
          <p:spPr bwMode="auto">
            <a:xfrm>
              <a:off x="4199470" y="3106258"/>
              <a:ext cx="1181100" cy="12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08" name="文本框 19"/>
            <p:cNvSpPr>
              <a:spLocks noChangeArrowheads="1"/>
            </p:cNvSpPr>
            <p:nvPr/>
          </p:nvSpPr>
          <p:spPr bwMode="auto">
            <a:xfrm>
              <a:off x="4216183" y="3272566"/>
              <a:ext cx="112644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9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02</a:t>
              </a:r>
              <a:endParaRPr lang="zh-CN" altLang="en-US" sz="29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4190466" y="4058588"/>
              <a:ext cx="119010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41362" y="1524038"/>
            <a:ext cx="1074085" cy="1089569"/>
            <a:chOff x="6480176" y="2152171"/>
            <a:chExt cx="1432112" cy="1452562"/>
          </a:xfrm>
        </p:grpSpPr>
        <p:sp>
          <p:nvSpPr>
            <p:cNvPr id="83" name="矩形 156"/>
            <p:cNvSpPr>
              <a:spLocks noChangeArrowheads="1"/>
            </p:cNvSpPr>
            <p:nvPr/>
          </p:nvSpPr>
          <p:spPr bwMode="auto">
            <a:xfrm>
              <a:off x="6534338" y="2152171"/>
              <a:ext cx="1377950" cy="14525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09" name="文本框 19"/>
            <p:cNvSpPr>
              <a:spLocks noChangeArrowheads="1"/>
            </p:cNvSpPr>
            <p:nvPr/>
          </p:nvSpPr>
          <p:spPr bwMode="auto">
            <a:xfrm>
              <a:off x="6808157" y="2466046"/>
              <a:ext cx="776111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699" b="1" spc="-113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03</a:t>
              </a:r>
              <a:endParaRPr lang="zh-CN" altLang="en-US" b="1" spc="-11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6480176" y="3318189"/>
              <a:ext cx="143211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07781" y="2068492"/>
            <a:ext cx="885825" cy="933576"/>
            <a:chOff x="9036558" y="2991386"/>
            <a:chExt cx="1181100" cy="1244600"/>
          </a:xfrm>
        </p:grpSpPr>
        <p:sp>
          <p:nvSpPr>
            <p:cNvPr id="100" name="矩形 157"/>
            <p:cNvSpPr>
              <a:spLocks noChangeArrowheads="1"/>
            </p:cNvSpPr>
            <p:nvPr/>
          </p:nvSpPr>
          <p:spPr bwMode="auto">
            <a:xfrm>
              <a:off x="9036558" y="2991386"/>
              <a:ext cx="1181100" cy="124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10" name="文本框 19"/>
            <p:cNvSpPr>
              <a:spLocks noChangeArrowheads="1"/>
            </p:cNvSpPr>
            <p:nvPr/>
          </p:nvSpPr>
          <p:spPr bwMode="auto">
            <a:xfrm>
              <a:off x="9204649" y="3220109"/>
              <a:ext cx="814753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6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036558" y="3897848"/>
              <a:ext cx="11811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191747" y="3026149"/>
            <a:ext cx="1330707" cy="246221"/>
          </a:xfrm>
          <a:prstGeom prst="rect">
            <a:avLst/>
          </a:prstGeom>
          <a:noFill/>
        </p:spPr>
        <p:txBody>
          <a:bodyPr wrap="square" lIns="68575" tIns="0" rIns="68575" bIns="0" rtlCol="0" anchor="t">
            <a:spAutoFit/>
          </a:bodyPr>
          <a:lstStyle/>
          <a:p>
            <a:pPr algn="ctr">
              <a:buFont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优化目的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881253" y="3382745"/>
            <a:ext cx="1330707" cy="246221"/>
          </a:xfrm>
          <a:prstGeom prst="rect">
            <a:avLst/>
          </a:prstGeom>
          <a:noFill/>
        </p:spPr>
        <p:txBody>
          <a:bodyPr wrap="square" lIns="68575" tIns="0" rIns="68575" bIns="0" rtlCol="0" anchor="t">
            <a:spAutoFit/>
          </a:bodyPr>
          <a:lstStyle/>
          <a:p>
            <a:pPr algn="ctr">
              <a:buFont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优化内容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807467" y="2927335"/>
            <a:ext cx="1330707" cy="246221"/>
          </a:xfrm>
          <a:prstGeom prst="rect">
            <a:avLst/>
          </a:prstGeom>
          <a:noFill/>
        </p:spPr>
        <p:txBody>
          <a:bodyPr wrap="square" lIns="68575" tIns="0" rIns="68575" bIns="0" rtlCol="0" anchor="t">
            <a:spAutoFit/>
          </a:bodyPr>
          <a:lstStyle/>
          <a:p>
            <a:pPr algn="ctr">
              <a:buFont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优化效果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589666" y="3220705"/>
            <a:ext cx="1330707" cy="246221"/>
          </a:xfrm>
          <a:prstGeom prst="rect">
            <a:avLst/>
          </a:prstGeom>
          <a:noFill/>
        </p:spPr>
        <p:txBody>
          <a:bodyPr wrap="square" lIns="68575" tIns="0" rIns="68575" bIns="0" rtlCol="0" anchor="t">
            <a:spAutoFit/>
          </a:bodyPr>
          <a:lstStyle/>
          <a:p>
            <a:pPr algn="ctr">
              <a:buFont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优化效益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2902B57-5878-4C11-B9F0-0F5C1CDC9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81" y="367299"/>
            <a:ext cx="891183" cy="4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C08D9DF-11BA-4DEF-A041-21763F252D7A}"/>
              </a:ext>
            </a:extLst>
          </p:cNvPr>
          <p:cNvSpPr txBox="1"/>
          <p:nvPr/>
        </p:nvSpPr>
        <p:spPr>
          <a:xfrm>
            <a:off x="1036700" y="484312"/>
            <a:ext cx="1051024" cy="259687"/>
          </a:xfrm>
          <a:prstGeom prst="rect">
            <a:avLst/>
          </a:prstGeom>
          <a:noFill/>
        </p:spPr>
        <p:txBody>
          <a:bodyPr lIns="51435" tIns="25718" rIns="51435" bIns="25718"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13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5400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25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25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25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25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25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4" grpId="0"/>
      <p:bldP spid="126" grpId="0"/>
      <p:bldP spid="128" grpId="0"/>
      <p:bldP spid="130" grpId="0"/>
      <p:bldP spid="32" grpId="0" build="p"/>
      <p:bldP spid="3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   _5"/>
          <p:cNvSpPr/>
          <p:nvPr/>
        </p:nvSpPr>
        <p:spPr>
          <a:xfrm>
            <a:off x="976511" y="1195440"/>
            <a:ext cx="2998544" cy="2999305"/>
          </a:xfrm>
          <a:prstGeom prst="diamond">
            <a:avLst/>
          </a:prstGeom>
          <a:blipFill dpi="0" rotWithShape="1">
            <a:blip r:embed="rId3" cstate="print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 dirty="0"/>
          </a:p>
        </p:txBody>
      </p:sp>
      <p:sp>
        <p:nvSpPr>
          <p:cNvPr id="113" name="原创设计师QQ598969553             _6"/>
          <p:cNvSpPr/>
          <p:nvPr/>
        </p:nvSpPr>
        <p:spPr>
          <a:xfrm>
            <a:off x="813661" y="1684819"/>
            <a:ext cx="638034" cy="63819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/>
          </a:p>
        </p:txBody>
      </p:sp>
      <p:sp>
        <p:nvSpPr>
          <p:cNvPr id="115" name="原创设计师QQ598969553             _7"/>
          <p:cNvSpPr>
            <a:spLocks noEditPoints="1"/>
          </p:cNvSpPr>
          <p:nvPr/>
        </p:nvSpPr>
        <p:spPr bwMode="auto">
          <a:xfrm>
            <a:off x="1021152" y="1898591"/>
            <a:ext cx="223052" cy="21065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/>
          </a:p>
        </p:txBody>
      </p:sp>
      <p:sp>
        <p:nvSpPr>
          <p:cNvPr id="119" name="原创设计师QQ598969553             _8"/>
          <p:cNvSpPr>
            <a:spLocks noChangeArrowheads="1"/>
          </p:cNvSpPr>
          <p:nvPr/>
        </p:nvSpPr>
        <p:spPr bwMode="auto">
          <a:xfrm>
            <a:off x="4932040" y="1590505"/>
            <a:ext cx="3510060" cy="59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99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开发周期：</a:t>
            </a:r>
            <a:endParaRPr lang="en-US" altLang="zh-CN" sz="996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99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sz="99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一般我们的产品基础版本全天开发周期是</a:t>
            </a:r>
            <a:r>
              <a:rPr lang="en-US" altLang="zh-CN" sz="99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</a:t>
            </a:r>
            <a:r>
              <a:rPr lang="zh-CN" altLang="en-US" sz="99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个月为一个周期，而在现有的基础之上我们可以快速的进行版本发布。</a:t>
            </a:r>
            <a:endParaRPr lang="en-US" altLang="zh-CN" sz="782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0" name="原创设计师QQ598969553             _9"/>
          <p:cNvSpPr>
            <a:spLocks noChangeArrowheads="1"/>
          </p:cNvSpPr>
          <p:nvPr/>
        </p:nvSpPr>
        <p:spPr bwMode="auto">
          <a:xfrm>
            <a:off x="4932041" y="2313976"/>
            <a:ext cx="3510059" cy="76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3" indent="-171453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782" dirty="0">
                <a:solidFill>
                  <a:schemeClr val="bg1">
                    <a:lumMod val="50000"/>
                  </a:schemeClr>
                </a:solidFill>
              </a:rPr>
              <a:t>无特殊要求的版本发布只需要</a:t>
            </a:r>
            <a:r>
              <a:rPr lang="en-US" altLang="zh-CN" sz="782" dirty="0">
                <a:solidFill>
                  <a:schemeClr val="bg1">
                    <a:lumMod val="50000"/>
                  </a:schemeClr>
                </a:solidFill>
              </a:rPr>
              <a:t>5-10</a:t>
            </a:r>
            <a:r>
              <a:rPr lang="zh-CN" altLang="en-US" sz="782" dirty="0">
                <a:solidFill>
                  <a:schemeClr val="bg1">
                    <a:lumMod val="50000"/>
                  </a:schemeClr>
                </a:solidFill>
              </a:rPr>
              <a:t>分钟</a:t>
            </a:r>
            <a:r>
              <a:rPr lang="en-US" altLang="zh-CN" sz="782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marL="171453" indent="-171453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782" dirty="0">
                <a:solidFill>
                  <a:schemeClr val="bg1">
                    <a:lumMod val="50000"/>
                  </a:schemeClr>
                </a:solidFill>
              </a:rPr>
              <a:t>高内聚、低耦合支持快速迭代开发及模块嵌入</a:t>
            </a:r>
            <a:r>
              <a:rPr lang="en-US" altLang="zh-CN" sz="782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  <a:p>
            <a:pPr marL="171453" indent="-171453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782" dirty="0">
                <a:solidFill>
                  <a:schemeClr val="bg1">
                    <a:lumMod val="50000"/>
                  </a:schemeClr>
                </a:solidFill>
              </a:rPr>
              <a:t>代码可读性更高</a:t>
            </a:r>
            <a:r>
              <a:rPr lang="en-US" altLang="zh-CN" sz="782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  <a:p>
            <a:pPr marL="171453" indent="-171453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n"/>
            </a:pPr>
            <a:r>
              <a:rPr lang="zh-CN" altLang="en-US" sz="782" dirty="0">
                <a:solidFill>
                  <a:schemeClr val="bg1">
                    <a:lumMod val="50000"/>
                  </a:schemeClr>
                </a:solidFill>
              </a:rPr>
              <a:t>内存占用率低</a:t>
            </a:r>
            <a:r>
              <a:rPr lang="en-US" altLang="zh-CN" sz="782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</p:txBody>
      </p:sp>
      <p:sp>
        <p:nvSpPr>
          <p:cNvPr id="121" name="原创设计师QQ598969553             _10"/>
          <p:cNvSpPr/>
          <p:nvPr/>
        </p:nvSpPr>
        <p:spPr>
          <a:xfrm>
            <a:off x="3592856" y="1790144"/>
            <a:ext cx="638034" cy="638196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/>
          </a:p>
        </p:txBody>
      </p:sp>
      <p:sp>
        <p:nvSpPr>
          <p:cNvPr id="116" name="原创设计师QQ598969553             _11"/>
          <p:cNvSpPr>
            <a:spLocks noEditPoints="1"/>
          </p:cNvSpPr>
          <p:nvPr/>
        </p:nvSpPr>
        <p:spPr bwMode="auto">
          <a:xfrm>
            <a:off x="3802195" y="1999020"/>
            <a:ext cx="219356" cy="22044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/>
          </a:p>
        </p:txBody>
      </p:sp>
      <p:sp>
        <p:nvSpPr>
          <p:cNvPr id="114" name="原创设计师QQ598969553             _13"/>
          <p:cNvSpPr>
            <a:spLocks noEditPoints="1"/>
          </p:cNvSpPr>
          <p:nvPr/>
        </p:nvSpPr>
        <p:spPr bwMode="auto">
          <a:xfrm>
            <a:off x="1917231" y="2937185"/>
            <a:ext cx="240302" cy="245705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/>
          </a:p>
        </p:txBody>
      </p:sp>
      <p:sp>
        <p:nvSpPr>
          <p:cNvPr id="124" name="原创设计师QQ598969553             _15"/>
          <p:cNvSpPr/>
          <p:nvPr/>
        </p:nvSpPr>
        <p:spPr bwMode="auto">
          <a:xfrm>
            <a:off x="1269577" y="3776430"/>
            <a:ext cx="174784" cy="350287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/>
          </a:p>
        </p:txBody>
      </p:sp>
      <p:sp>
        <p:nvSpPr>
          <p:cNvPr id="125" name="原创设计师QQ598969553             _16"/>
          <p:cNvSpPr/>
          <p:nvPr/>
        </p:nvSpPr>
        <p:spPr bwMode="auto">
          <a:xfrm>
            <a:off x="1701806" y="2358570"/>
            <a:ext cx="179115" cy="35767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/>
          </a:p>
        </p:txBody>
      </p:sp>
      <p:pic>
        <p:nvPicPr>
          <p:cNvPr id="18" name="Picture 6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11752"/>
            <a:ext cx="1978025" cy="51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61">
            <a:extLst>
              <a:ext uri="{FF2B5EF4-FFF2-40B4-BE49-F238E27FC236}">
                <a16:creationId xmlns:a16="http://schemas.microsoft.com/office/drawing/2014/main" id="{44B6F89F-85D7-4D05-9F5C-A5FC9CAB03C5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优化效益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3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3" grpId="0" animBg="1"/>
      <p:bldP spid="115" grpId="0" animBg="1"/>
      <p:bldP spid="119" grpId="0"/>
      <p:bldP spid="120" grpId="0"/>
      <p:bldP spid="121" grpId="0" animBg="1"/>
      <p:bldP spid="116" grpId="0" animBg="1"/>
      <p:bldP spid="114" grpId="0" animBg="1"/>
      <p:bldP spid="124" grpId="0" animBg="1"/>
      <p:bldP spid="124" grpId="1" animBg="1"/>
      <p:bldP spid="125" grpId="0" animBg="1"/>
      <p:bldP spid="12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50258" y="1712798"/>
            <a:ext cx="1407319" cy="1153651"/>
            <a:chOff x="2733537" y="2282971"/>
            <a:chExt cx="1875950" cy="1537502"/>
          </a:xfrm>
          <a:solidFill>
            <a:schemeClr val="accent2"/>
          </a:solidFill>
        </p:grpSpPr>
        <p:grpSp>
          <p:nvGrpSpPr>
            <p:cNvPr id="3" name="Group 56"/>
            <p:cNvGrpSpPr/>
            <p:nvPr/>
          </p:nvGrpSpPr>
          <p:grpSpPr>
            <a:xfrm>
              <a:off x="2733537" y="2282971"/>
              <a:ext cx="1875950" cy="1521926"/>
              <a:chOff x="3532020" y="1606907"/>
              <a:chExt cx="1954379" cy="1585554"/>
            </a:xfrm>
            <a:grpFill/>
          </p:grpSpPr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1" name="Freeform 23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2" name="Freeform 3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3" name="Freeform 36"/>
              <p:cNvSpPr>
                <a:spLocks/>
              </p:cNvSpPr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4" name="Freeform 38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65" name="Freeform 41"/>
              <p:cNvSpPr>
                <a:spLocks/>
              </p:cNvSpPr>
              <p:nvPr/>
            </p:nvSpPr>
            <p:spPr bwMode="auto">
              <a:xfrm flipH="1">
                <a:off x="4574054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</p:grp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3311109" y="3512890"/>
              <a:ext cx="738264" cy="307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0949" tIns="30475" rIns="60949" bIns="30475">
              <a:spAutoFit/>
            </a:bodyPr>
            <a:lstStyle/>
            <a:p>
              <a:pPr algn="ctr" defTabSz="1087987">
                <a:defRPr/>
              </a:pPr>
              <a:r>
                <a:rPr lang="en-CA" sz="1100" b="1" spc="-113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 mph</a:t>
              </a:r>
            </a:p>
          </p:txBody>
        </p:sp>
      </p:grp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917972" y="1850928"/>
            <a:ext cx="1002506" cy="827658"/>
            <a:chOff x="1223900" y="2467109"/>
            <a:chExt cx="1336115" cy="1102622"/>
          </a:xfrm>
          <a:solidFill>
            <a:schemeClr val="accent1"/>
          </a:solidFill>
        </p:grpSpPr>
        <p:grpSp>
          <p:nvGrpSpPr>
            <p:cNvPr id="5" name="Group 66"/>
            <p:cNvGrpSpPr/>
            <p:nvPr/>
          </p:nvGrpSpPr>
          <p:grpSpPr>
            <a:xfrm>
              <a:off x="1223900" y="2467109"/>
              <a:ext cx="1336115" cy="1083967"/>
              <a:chOff x="3532020" y="1606907"/>
              <a:chExt cx="1954379" cy="1585554"/>
            </a:xfrm>
            <a:grpFill/>
          </p:grpSpPr>
          <p:sp>
            <p:nvSpPr>
              <p:cNvPr id="69" name="Freeform 6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0" name="Freeform 7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1" name="Freeform 23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2" name="Freeform 3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3" name="Freeform 36"/>
              <p:cNvSpPr>
                <a:spLocks/>
              </p:cNvSpPr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4" name="Freeform 38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75" name="Freeform 41"/>
              <p:cNvSpPr>
                <a:spLocks/>
              </p:cNvSpPr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</p:grpSp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1620292" y="3323758"/>
              <a:ext cx="554439" cy="245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0949" tIns="30475" rIns="60949" bIns="30475">
              <a:spAutoFit/>
            </a:bodyPr>
            <a:lstStyle/>
            <a:p>
              <a:pPr algn="ctr" defTabSz="1087987">
                <a:defRPr/>
              </a:pPr>
              <a:r>
                <a:rPr lang="en-CA" sz="800" b="1" spc="-113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30 mph</a:t>
              </a:r>
            </a:p>
          </p:txBody>
        </p:sp>
      </p:grp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520680" y="1452016"/>
            <a:ext cx="2115740" cy="1715922"/>
            <a:chOff x="4694799" y="1934883"/>
            <a:chExt cx="2820460" cy="2288190"/>
          </a:xfrm>
          <a:solidFill>
            <a:schemeClr val="accent3"/>
          </a:solidFill>
        </p:grpSpPr>
        <p:grpSp>
          <p:nvGrpSpPr>
            <p:cNvPr id="7" name="Group 36"/>
            <p:cNvGrpSpPr/>
            <p:nvPr/>
          </p:nvGrpSpPr>
          <p:grpSpPr>
            <a:xfrm>
              <a:off x="4694799" y="1934883"/>
              <a:ext cx="2820460" cy="2288190"/>
              <a:chOff x="3532020" y="1606907"/>
              <a:chExt cx="1954379" cy="1585554"/>
            </a:xfrm>
            <a:grpFill/>
          </p:grpSpPr>
          <p:sp>
            <p:nvSpPr>
              <p:cNvPr id="39" name="Freeform 6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0" name="Freeform 7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1" name="Freeform 23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2" name="Freeform 3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3" name="Freeform 36"/>
              <p:cNvSpPr>
                <a:spLocks/>
              </p:cNvSpPr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5643421" y="3784807"/>
              <a:ext cx="988292" cy="389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0949" tIns="30475" rIns="60949" bIns="30475">
              <a:spAutoFit/>
            </a:bodyPr>
            <a:lstStyle/>
            <a:p>
              <a:pPr algn="ctr" defTabSz="1087987">
                <a:defRPr/>
              </a:pPr>
              <a:r>
                <a:rPr lang="en-CA" sz="1500" b="1" spc="-113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30 mph</a:t>
              </a:r>
            </a:p>
          </p:txBody>
        </p:sp>
      </p:grp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5726908" y="1712798"/>
            <a:ext cx="1407319" cy="1153651"/>
            <a:chOff x="7635684" y="2282971"/>
            <a:chExt cx="1875950" cy="1537502"/>
          </a:xfrm>
          <a:solidFill>
            <a:schemeClr val="accent4"/>
          </a:solidFill>
        </p:grpSpPr>
        <p:grpSp>
          <p:nvGrpSpPr>
            <p:cNvPr id="9" name="Group 46"/>
            <p:cNvGrpSpPr/>
            <p:nvPr/>
          </p:nvGrpSpPr>
          <p:grpSpPr>
            <a:xfrm>
              <a:off x="7635684" y="2282971"/>
              <a:ext cx="1875950" cy="1521926"/>
              <a:chOff x="3532020" y="1606907"/>
              <a:chExt cx="1954379" cy="1585554"/>
            </a:xfrm>
            <a:grpFill/>
          </p:grpSpPr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0" name="Freeform 7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1" name="Freeform 23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2" name="Freeform 3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3" name="Freeform 36"/>
              <p:cNvSpPr>
                <a:spLocks/>
              </p:cNvSpPr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4" name="Freeform 38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55" name="Freeform 41"/>
              <p:cNvSpPr>
                <a:spLocks/>
              </p:cNvSpPr>
              <p:nvPr/>
            </p:nvSpPr>
            <p:spPr bwMode="auto">
              <a:xfrm>
                <a:off x="3991892" y="1793288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</p:grpSp>
        <p:sp>
          <p:nvSpPr>
            <p:cNvPr id="48" name="Text Box 7"/>
            <p:cNvSpPr txBox="1">
              <a:spLocks noChangeArrowheads="1"/>
            </p:cNvSpPr>
            <p:nvPr/>
          </p:nvSpPr>
          <p:spPr bwMode="auto">
            <a:xfrm>
              <a:off x="8225955" y="3512890"/>
              <a:ext cx="738264" cy="307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0949" tIns="30475" rIns="60949" bIns="30475">
              <a:spAutoFit/>
            </a:bodyPr>
            <a:lstStyle/>
            <a:p>
              <a:pPr algn="ctr" defTabSz="1087987">
                <a:defRPr/>
              </a:pPr>
              <a:r>
                <a:rPr lang="en-CA" sz="1100" b="1" spc="-113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35 mph</a:t>
              </a: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7255669" y="1850929"/>
            <a:ext cx="1002506" cy="825277"/>
            <a:chOff x="9674364" y="2467109"/>
            <a:chExt cx="1336115" cy="1100412"/>
          </a:xfrm>
          <a:solidFill>
            <a:schemeClr val="accent1"/>
          </a:solidFill>
        </p:grpSpPr>
        <p:grpSp>
          <p:nvGrpSpPr>
            <p:cNvPr id="11" name="Group 76"/>
            <p:cNvGrpSpPr/>
            <p:nvPr/>
          </p:nvGrpSpPr>
          <p:grpSpPr>
            <a:xfrm>
              <a:off x="9674364" y="2467109"/>
              <a:ext cx="1336115" cy="1083967"/>
              <a:chOff x="3532020" y="1606907"/>
              <a:chExt cx="1954379" cy="1585554"/>
            </a:xfrm>
            <a:grpFill/>
          </p:grpSpPr>
          <p:sp>
            <p:nvSpPr>
              <p:cNvPr id="79" name="Freeform 6"/>
              <p:cNvSpPr>
                <a:spLocks noEditPoints="1"/>
              </p:cNvSpPr>
              <p:nvPr/>
            </p:nvSpPr>
            <p:spPr bwMode="auto">
              <a:xfrm>
                <a:off x="3532020" y="1606907"/>
                <a:ext cx="1954379" cy="1585554"/>
              </a:xfrm>
              <a:custGeom>
                <a:avLst/>
                <a:gdLst>
                  <a:gd name="T0" fmla="*/ 95 w 1489"/>
                  <a:gd name="T1" fmla="*/ 752 h 1208"/>
                  <a:gd name="T2" fmla="*/ 0 w 1489"/>
                  <a:gd name="T3" fmla="*/ 733 h 1208"/>
                  <a:gd name="T4" fmla="*/ 102 w 1489"/>
                  <a:gd name="T5" fmla="*/ 645 h 1208"/>
                  <a:gd name="T6" fmla="*/ 12 w 1489"/>
                  <a:gd name="T7" fmla="*/ 611 h 1208"/>
                  <a:gd name="T8" fmla="*/ 126 w 1489"/>
                  <a:gd name="T9" fmla="*/ 540 h 1208"/>
                  <a:gd name="T10" fmla="*/ 44 w 1489"/>
                  <a:gd name="T11" fmla="*/ 493 h 1208"/>
                  <a:gd name="T12" fmla="*/ 168 w 1489"/>
                  <a:gd name="T13" fmla="*/ 441 h 1208"/>
                  <a:gd name="T14" fmla="*/ 95 w 1489"/>
                  <a:gd name="T15" fmla="*/ 381 h 1208"/>
                  <a:gd name="T16" fmla="*/ 226 w 1489"/>
                  <a:gd name="T17" fmla="*/ 351 h 1208"/>
                  <a:gd name="T18" fmla="*/ 164 w 1489"/>
                  <a:gd name="T19" fmla="*/ 278 h 1208"/>
                  <a:gd name="T20" fmla="*/ 297 w 1489"/>
                  <a:gd name="T21" fmla="*/ 270 h 1208"/>
                  <a:gd name="T22" fmla="*/ 247 w 1489"/>
                  <a:gd name="T23" fmla="*/ 189 h 1208"/>
                  <a:gd name="T24" fmla="*/ 381 w 1489"/>
                  <a:gd name="T25" fmla="*/ 204 h 1208"/>
                  <a:gd name="T26" fmla="*/ 346 w 1489"/>
                  <a:gd name="T27" fmla="*/ 115 h 1208"/>
                  <a:gd name="T28" fmla="*/ 475 w 1489"/>
                  <a:gd name="T29" fmla="*/ 151 h 1208"/>
                  <a:gd name="T30" fmla="*/ 455 w 1489"/>
                  <a:gd name="T31" fmla="*/ 57 h 1208"/>
                  <a:gd name="T32" fmla="*/ 577 w 1489"/>
                  <a:gd name="T33" fmla="*/ 115 h 1208"/>
                  <a:gd name="T34" fmla="*/ 571 w 1489"/>
                  <a:gd name="T35" fmla="*/ 19 h 1208"/>
                  <a:gd name="T36" fmla="*/ 682 w 1489"/>
                  <a:gd name="T37" fmla="*/ 96 h 1208"/>
                  <a:gd name="T38" fmla="*/ 693 w 1489"/>
                  <a:gd name="T39" fmla="*/ 0 h 1208"/>
                  <a:gd name="T40" fmla="*/ 790 w 1489"/>
                  <a:gd name="T41" fmla="*/ 94 h 1208"/>
                  <a:gd name="T42" fmla="*/ 815 w 1489"/>
                  <a:gd name="T43" fmla="*/ 1 h 1208"/>
                  <a:gd name="T44" fmla="*/ 895 w 1489"/>
                  <a:gd name="T45" fmla="*/ 111 h 1208"/>
                  <a:gd name="T46" fmla="*/ 937 w 1489"/>
                  <a:gd name="T47" fmla="*/ 24 h 1208"/>
                  <a:gd name="T48" fmla="*/ 998 w 1489"/>
                  <a:gd name="T49" fmla="*/ 144 h 1208"/>
                  <a:gd name="T50" fmla="*/ 1053 w 1489"/>
                  <a:gd name="T51" fmla="*/ 66 h 1208"/>
                  <a:gd name="T52" fmla="*/ 1093 w 1489"/>
                  <a:gd name="T53" fmla="*/ 194 h 1208"/>
                  <a:gd name="T54" fmla="*/ 1160 w 1489"/>
                  <a:gd name="T55" fmla="*/ 125 h 1208"/>
                  <a:gd name="T56" fmla="*/ 1179 w 1489"/>
                  <a:gd name="T57" fmla="*/ 259 h 1208"/>
                  <a:gd name="T58" fmla="*/ 1257 w 1489"/>
                  <a:gd name="T59" fmla="*/ 202 h 1208"/>
                  <a:gd name="T60" fmla="*/ 1312 w 1489"/>
                  <a:gd name="T61" fmla="*/ 426 h 1208"/>
                  <a:gd name="T62" fmla="*/ 1404 w 1489"/>
                  <a:gd name="T63" fmla="*/ 398 h 1208"/>
                  <a:gd name="T64" fmla="*/ 1253 w 1489"/>
                  <a:gd name="T65" fmla="*/ 337 h 1208"/>
                  <a:gd name="T66" fmla="*/ 1338 w 1489"/>
                  <a:gd name="T67" fmla="*/ 294 h 1208"/>
                  <a:gd name="T68" fmla="*/ 150 w 1489"/>
                  <a:gd name="T69" fmla="*/ 1192 h 1208"/>
                  <a:gd name="T70" fmla="*/ 237 w 1489"/>
                  <a:gd name="T71" fmla="*/ 1149 h 1208"/>
                  <a:gd name="T72" fmla="*/ 1357 w 1489"/>
                  <a:gd name="T73" fmla="*/ 524 h 1208"/>
                  <a:gd name="T74" fmla="*/ 1451 w 1489"/>
                  <a:gd name="T75" fmla="*/ 512 h 1208"/>
                  <a:gd name="T76" fmla="*/ 1384 w 1489"/>
                  <a:gd name="T77" fmla="*/ 628 h 1208"/>
                  <a:gd name="T78" fmla="*/ 1479 w 1489"/>
                  <a:gd name="T79" fmla="*/ 632 h 1208"/>
                  <a:gd name="T80" fmla="*/ 8 w 1489"/>
                  <a:gd name="T81" fmla="*/ 854 h 1208"/>
                  <a:gd name="T82" fmla="*/ 104 w 1489"/>
                  <a:gd name="T83" fmla="*/ 857 h 1208"/>
                  <a:gd name="T84" fmla="*/ 37 w 1489"/>
                  <a:gd name="T85" fmla="*/ 973 h 1208"/>
                  <a:gd name="T86" fmla="*/ 131 w 1489"/>
                  <a:gd name="T87" fmla="*/ 961 h 1208"/>
                  <a:gd name="T88" fmla="*/ 84 w 1489"/>
                  <a:gd name="T89" fmla="*/ 1087 h 1208"/>
                  <a:gd name="T90" fmla="*/ 176 w 1489"/>
                  <a:gd name="T91" fmla="*/ 1060 h 1208"/>
                  <a:gd name="T92" fmla="*/ 1326 w 1489"/>
                  <a:gd name="T93" fmla="*/ 1208 h 1208"/>
                  <a:gd name="T94" fmla="*/ 1262 w 1489"/>
                  <a:gd name="T95" fmla="*/ 1135 h 1208"/>
                  <a:gd name="T96" fmla="*/ 1394 w 1489"/>
                  <a:gd name="T97" fmla="*/ 1106 h 1208"/>
                  <a:gd name="T98" fmla="*/ 1320 w 1489"/>
                  <a:gd name="T99" fmla="*/ 1045 h 1208"/>
                  <a:gd name="T100" fmla="*/ 1444 w 1489"/>
                  <a:gd name="T101" fmla="*/ 993 h 1208"/>
                  <a:gd name="T102" fmla="*/ 1362 w 1489"/>
                  <a:gd name="T103" fmla="*/ 945 h 1208"/>
                  <a:gd name="T104" fmla="*/ 1477 w 1489"/>
                  <a:gd name="T105" fmla="*/ 875 h 1208"/>
                  <a:gd name="T106" fmla="*/ 1386 w 1489"/>
                  <a:gd name="T107" fmla="*/ 841 h 1208"/>
                  <a:gd name="T108" fmla="*/ 1489 w 1489"/>
                  <a:gd name="T109" fmla="*/ 752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9" h="1208">
                    <a:moveTo>
                      <a:pt x="0" y="733"/>
                    </a:moveTo>
                    <a:lnTo>
                      <a:pt x="95" y="733"/>
                    </a:lnTo>
                    <a:lnTo>
                      <a:pt x="95" y="752"/>
                    </a:lnTo>
                    <a:lnTo>
                      <a:pt x="0" y="752"/>
                    </a:lnTo>
                    <a:lnTo>
                      <a:pt x="0" y="733"/>
                    </a:lnTo>
                    <a:lnTo>
                      <a:pt x="0" y="733"/>
                    </a:lnTo>
                    <a:close/>
                    <a:moveTo>
                      <a:pt x="12" y="611"/>
                    </a:moveTo>
                    <a:lnTo>
                      <a:pt x="104" y="626"/>
                    </a:lnTo>
                    <a:lnTo>
                      <a:pt x="102" y="645"/>
                    </a:lnTo>
                    <a:lnTo>
                      <a:pt x="8" y="629"/>
                    </a:lnTo>
                    <a:lnTo>
                      <a:pt x="12" y="611"/>
                    </a:lnTo>
                    <a:lnTo>
                      <a:pt x="12" y="611"/>
                    </a:lnTo>
                    <a:close/>
                    <a:moveTo>
                      <a:pt x="44" y="493"/>
                    </a:moveTo>
                    <a:lnTo>
                      <a:pt x="133" y="522"/>
                    </a:lnTo>
                    <a:lnTo>
                      <a:pt x="126" y="540"/>
                    </a:lnTo>
                    <a:lnTo>
                      <a:pt x="38" y="510"/>
                    </a:lnTo>
                    <a:lnTo>
                      <a:pt x="44" y="493"/>
                    </a:lnTo>
                    <a:lnTo>
                      <a:pt x="44" y="493"/>
                    </a:lnTo>
                    <a:close/>
                    <a:moveTo>
                      <a:pt x="95" y="381"/>
                    </a:moveTo>
                    <a:lnTo>
                      <a:pt x="177" y="425"/>
                    </a:lnTo>
                    <a:lnTo>
                      <a:pt x="168" y="441"/>
                    </a:lnTo>
                    <a:lnTo>
                      <a:pt x="85" y="397"/>
                    </a:lnTo>
                    <a:lnTo>
                      <a:pt x="95" y="381"/>
                    </a:lnTo>
                    <a:lnTo>
                      <a:pt x="95" y="381"/>
                    </a:lnTo>
                    <a:close/>
                    <a:moveTo>
                      <a:pt x="164" y="278"/>
                    </a:moveTo>
                    <a:lnTo>
                      <a:pt x="238" y="336"/>
                    </a:lnTo>
                    <a:lnTo>
                      <a:pt x="226" y="351"/>
                    </a:lnTo>
                    <a:lnTo>
                      <a:pt x="151" y="293"/>
                    </a:lnTo>
                    <a:lnTo>
                      <a:pt x="164" y="278"/>
                    </a:lnTo>
                    <a:lnTo>
                      <a:pt x="164" y="278"/>
                    </a:lnTo>
                    <a:close/>
                    <a:moveTo>
                      <a:pt x="247" y="189"/>
                    </a:moveTo>
                    <a:lnTo>
                      <a:pt x="311" y="258"/>
                    </a:lnTo>
                    <a:lnTo>
                      <a:pt x="297" y="270"/>
                    </a:lnTo>
                    <a:lnTo>
                      <a:pt x="234" y="201"/>
                    </a:lnTo>
                    <a:lnTo>
                      <a:pt x="247" y="189"/>
                    </a:lnTo>
                    <a:lnTo>
                      <a:pt x="247" y="189"/>
                    </a:lnTo>
                    <a:close/>
                    <a:moveTo>
                      <a:pt x="346" y="115"/>
                    </a:moveTo>
                    <a:lnTo>
                      <a:pt x="397" y="193"/>
                    </a:lnTo>
                    <a:lnTo>
                      <a:pt x="381" y="204"/>
                    </a:lnTo>
                    <a:lnTo>
                      <a:pt x="330" y="124"/>
                    </a:lnTo>
                    <a:lnTo>
                      <a:pt x="346" y="115"/>
                    </a:lnTo>
                    <a:lnTo>
                      <a:pt x="346" y="115"/>
                    </a:lnTo>
                    <a:close/>
                    <a:moveTo>
                      <a:pt x="455" y="57"/>
                    </a:moveTo>
                    <a:lnTo>
                      <a:pt x="493" y="143"/>
                    </a:lnTo>
                    <a:lnTo>
                      <a:pt x="475" y="151"/>
                    </a:lnTo>
                    <a:lnTo>
                      <a:pt x="438" y="65"/>
                    </a:lnTo>
                    <a:lnTo>
                      <a:pt x="455" y="57"/>
                    </a:lnTo>
                    <a:lnTo>
                      <a:pt x="455" y="57"/>
                    </a:lnTo>
                    <a:close/>
                    <a:moveTo>
                      <a:pt x="571" y="19"/>
                    </a:moveTo>
                    <a:lnTo>
                      <a:pt x="594" y="111"/>
                    </a:lnTo>
                    <a:lnTo>
                      <a:pt x="577" y="115"/>
                    </a:lnTo>
                    <a:lnTo>
                      <a:pt x="554" y="23"/>
                    </a:lnTo>
                    <a:lnTo>
                      <a:pt x="571" y="19"/>
                    </a:lnTo>
                    <a:lnTo>
                      <a:pt x="571" y="19"/>
                    </a:lnTo>
                    <a:close/>
                    <a:moveTo>
                      <a:pt x="693" y="0"/>
                    </a:moveTo>
                    <a:lnTo>
                      <a:pt x="701" y="94"/>
                    </a:lnTo>
                    <a:lnTo>
                      <a:pt x="682" y="96"/>
                    </a:lnTo>
                    <a:lnTo>
                      <a:pt x="674" y="1"/>
                    </a:lnTo>
                    <a:lnTo>
                      <a:pt x="693" y="0"/>
                    </a:lnTo>
                    <a:lnTo>
                      <a:pt x="693" y="0"/>
                    </a:lnTo>
                    <a:close/>
                    <a:moveTo>
                      <a:pt x="815" y="1"/>
                    </a:moveTo>
                    <a:lnTo>
                      <a:pt x="809" y="96"/>
                    </a:lnTo>
                    <a:lnTo>
                      <a:pt x="790" y="94"/>
                    </a:lnTo>
                    <a:lnTo>
                      <a:pt x="798" y="0"/>
                    </a:lnTo>
                    <a:lnTo>
                      <a:pt x="815" y="1"/>
                    </a:lnTo>
                    <a:lnTo>
                      <a:pt x="815" y="1"/>
                    </a:lnTo>
                    <a:close/>
                    <a:moveTo>
                      <a:pt x="937" y="24"/>
                    </a:moveTo>
                    <a:lnTo>
                      <a:pt x="914" y="115"/>
                    </a:lnTo>
                    <a:lnTo>
                      <a:pt x="895" y="111"/>
                    </a:lnTo>
                    <a:lnTo>
                      <a:pt x="919" y="19"/>
                    </a:lnTo>
                    <a:lnTo>
                      <a:pt x="937" y="24"/>
                    </a:lnTo>
                    <a:lnTo>
                      <a:pt x="937" y="24"/>
                    </a:lnTo>
                    <a:close/>
                    <a:moveTo>
                      <a:pt x="1053" y="66"/>
                    </a:moveTo>
                    <a:lnTo>
                      <a:pt x="1015" y="151"/>
                    </a:lnTo>
                    <a:lnTo>
                      <a:pt x="998" y="144"/>
                    </a:lnTo>
                    <a:lnTo>
                      <a:pt x="1035" y="58"/>
                    </a:lnTo>
                    <a:lnTo>
                      <a:pt x="1053" y="66"/>
                    </a:lnTo>
                    <a:lnTo>
                      <a:pt x="1053" y="66"/>
                    </a:lnTo>
                    <a:close/>
                    <a:moveTo>
                      <a:pt x="1160" y="125"/>
                    </a:moveTo>
                    <a:lnTo>
                      <a:pt x="1108" y="204"/>
                    </a:lnTo>
                    <a:lnTo>
                      <a:pt x="1093" y="194"/>
                    </a:lnTo>
                    <a:lnTo>
                      <a:pt x="1145" y="115"/>
                    </a:lnTo>
                    <a:lnTo>
                      <a:pt x="1160" y="125"/>
                    </a:lnTo>
                    <a:lnTo>
                      <a:pt x="1160" y="125"/>
                    </a:lnTo>
                    <a:close/>
                    <a:moveTo>
                      <a:pt x="1257" y="202"/>
                    </a:moveTo>
                    <a:lnTo>
                      <a:pt x="1192" y="271"/>
                    </a:lnTo>
                    <a:lnTo>
                      <a:pt x="1179" y="259"/>
                    </a:lnTo>
                    <a:lnTo>
                      <a:pt x="1242" y="190"/>
                    </a:lnTo>
                    <a:lnTo>
                      <a:pt x="1257" y="202"/>
                    </a:lnTo>
                    <a:lnTo>
                      <a:pt x="1257" y="202"/>
                    </a:lnTo>
                    <a:close/>
                    <a:moveTo>
                      <a:pt x="1404" y="398"/>
                    </a:moveTo>
                    <a:lnTo>
                      <a:pt x="1322" y="443"/>
                    </a:lnTo>
                    <a:lnTo>
                      <a:pt x="1312" y="426"/>
                    </a:lnTo>
                    <a:lnTo>
                      <a:pt x="1394" y="382"/>
                    </a:lnTo>
                    <a:lnTo>
                      <a:pt x="1404" y="398"/>
                    </a:lnTo>
                    <a:lnTo>
                      <a:pt x="1404" y="398"/>
                    </a:lnTo>
                    <a:close/>
                    <a:moveTo>
                      <a:pt x="1338" y="294"/>
                    </a:moveTo>
                    <a:lnTo>
                      <a:pt x="1264" y="352"/>
                    </a:lnTo>
                    <a:lnTo>
                      <a:pt x="1253" y="337"/>
                    </a:lnTo>
                    <a:lnTo>
                      <a:pt x="1327" y="279"/>
                    </a:lnTo>
                    <a:lnTo>
                      <a:pt x="1338" y="294"/>
                    </a:lnTo>
                    <a:lnTo>
                      <a:pt x="1338" y="294"/>
                    </a:lnTo>
                    <a:close/>
                    <a:moveTo>
                      <a:pt x="237" y="1149"/>
                    </a:moveTo>
                    <a:lnTo>
                      <a:pt x="162" y="1207"/>
                    </a:lnTo>
                    <a:lnTo>
                      <a:pt x="150" y="1192"/>
                    </a:lnTo>
                    <a:lnTo>
                      <a:pt x="224" y="1134"/>
                    </a:lnTo>
                    <a:lnTo>
                      <a:pt x="237" y="1149"/>
                    </a:lnTo>
                    <a:lnTo>
                      <a:pt x="237" y="1149"/>
                    </a:lnTo>
                    <a:close/>
                    <a:moveTo>
                      <a:pt x="1451" y="512"/>
                    </a:moveTo>
                    <a:lnTo>
                      <a:pt x="1362" y="543"/>
                    </a:lnTo>
                    <a:lnTo>
                      <a:pt x="1357" y="524"/>
                    </a:lnTo>
                    <a:lnTo>
                      <a:pt x="1446" y="494"/>
                    </a:lnTo>
                    <a:lnTo>
                      <a:pt x="1451" y="512"/>
                    </a:lnTo>
                    <a:lnTo>
                      <a:pt x="1451" y="512"/>
                    </a:lnTo>
                    <a:close/>
                    <a:moveTo>
                      <a:pt x="1479" y="632"/>
                    </a:moveTo>
                    <a:lnTo>
                      <a:pt x="1388" y="647"/>
                    </a:lnTo>
                    <a:lnTo>
                      <a:pt x="1384" y="628"/>
                    </a:lnTo>
                    <a:lnTo>
                      <a:pt x="1477" y="613"/>
                    </a:lnTo>
                    <a:lnTo>
                      <a:pt x="1479" y="632"/>
                    </a:lnTo>
                    <a:lnTo>
                      <a:pt x="1479" y="632"/>
                    </a:lnTo>
                    <a:close/>
                    <a:moveTo>
                      <a:pt x="104" y="857"/>
                    </a:moveTo>
                    <a:lnTo>
                      <a:pt x="11" y="873"/>
                    </a:lnTo>
                    <a:lnTo>
                      <a:pt x="8" y="854"/>
                    </a:lnTo>
                    <a:lnTo>
                      <a:pt x="102" y="840"/>
                    </a:lnTo>
                    <a:lnTo>
                      <a:pt x="104" y="857"/>
                    </a:lnTo>
                    <a:lnTo>
                      <a:pt x="104" y="857"/>
                    </a:lnTo>
                    <a:close/>
                    <a:moveTo>
                      <a:pt x="131" y="961"/>
                    </a:moveTo>
                    <a:lnTo>
                      <a:pt x="44" y="992"/>
                    </a:lnTo>
                    <a:lnTo>
                      <a:pt x="37" y="973"/>
                    </a:lnTo>
                    <a:lnTo>
                      <a:pt x="126" y="944"/>
                    </a:lnTo>
                    <a:lnTo>
                      <a:pt x="131" y="961"/>
                    </a:lnTo>
                    <a:lnTo>
                      <a:pt x="131" y="961"/>
                    </a:lnTo>
                    <a:close/>
                    <a:moveTo>
                      <a:pt x="176" y="1060"/>
                    </a:moveTo>
                    <a:lnTo>
                      <a:pt x="93" y="1104"/>
                    </a:lnTo>
                    <a:lnTo>
                      <a:pt x="84" y="1087"/>
                    </a:lnTo>
                    <a:lnTo>
                      <a:pt x="168" y="1042"/>
                    </a:lnTo>
                    <a:lnTo>
                      <a:pt x="176" y="1060"/>
                    </a:lnTo>
                    <a:lnTo>
                      <a:pt x="176" y="1060"/>
                    </a:lnTo>
                    <a:close/>
                    <a:moveTo>
                      <a:pt x="1262" y="1135"/>
                    </a:moveTo>
                    <a:lnTo>
                      <a:pt x="1336" y="1193"/>
                    </a:lnTo>
                    <a:lnTo>
                      <a:pt x="1326" y="1208"/>
                    </a:lnTo>
                    <a:lnTo>
                      <a:pt x="1251" y="1150"/>
                    </a:lnTo>
                    <a:lnTo>
                      <a:pt x="1262" y="1135"/>
                    </a:lnTo>
                    <a:lnTo>
                      <a:pt x="1262" y="1135"/>
                    </a:lnTo>
                    <a:close/>
                    <a:moveTo>
                      <a:pt x="1320" y="1045"/>
                    </a:moveTo>
                    <a:lnTo>
                      <a:pt x="1403" y="1089"/>
                    </a:lnTo>
                    <a:lnTo>
                      <a:pt x="1394" y="1106"/>
                    </a:lnTo>
                    <a:lnTo>
                      <a:pt x="1311" y="1061"/>
                    </a:lnTo>
                    <a:lnTo>
                      <a:pt x="1320" y="1045"/>
                    </a:lnTo>
                    <a:lnTo>
                      <a:pt x="1320" y="1045"/>
                    </a:lnTo>
                    <a:close/>
                    <a:moveTo>
                      <a:pt x="1362" y="945"/>
                    </a:moveTo>
                    <a:lnTo>
                      <a:pt x="1451" y="976"/>
                    </a:lnTo>
                    <a:lnTo>
                      <a:pt x="1444" y="993"/>
                    </a:lnTo>
                    <a:lnTo>
                      <a:pt x="1357" y="962"/>
                    </a:lnTo>
                    <a:lnTo>
                      <a:pt x="1362" y="945"/>
                    </a:lnTo>
                    <a:lnTo>
                      <a:pt x="1362" y="945"/>
                    </a:lnTo>
                    <a:close/>
                    <a:moveTo>
                      <a:pt x="1386" y="841"/>
                    </a:moveTo>
                    <a:lnTo>
                      <a:pt x="1479" y="856"/>
                    </a:lnTo>
                    <a:lnTo>
                      <a:pt x="1477" y="875"/>
                    </a:lnTo>
                    <a:lnTo>
                      <a:pt x="1384" y="860"/>
                    </a:lnTo>
                    <a:lnTo>
                      <a:pt x="1386" y="841"/>
                    </a:lnTo>
                    <a:lnTo>
                      <a:pt x="1386" y="841"/>
                    </a:lnTo>
                    <a:close/>
                    <a:moveTo>
                      <a:pt x="1394" y="733"/>
                    </a:moveTo>
                    <a:lnTo>
                      <a:pt x="1489" y="733"/>
                    </a:lnTo>
                    <a:lnTo>
                      <a:pt x="1489" y="752"/>
                    </a:lnTo>
                    <a:lnTo>
                      <a:pt x="1394" y="752"/>
                    </a:lnTo>
                    <a:lnTo>
                      <a:pt x="139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0" name="Freeform 7"/>
              <p:cNvSpPr>
                <a:spLocks noEditPoints="1"/>
              </p:cNvSpPr>
              <p:nvPr/>
            </p:nvSpPr>
            <p:spPr bwMode="auto">
              <a:xfrm>
                <a:off x="3537271" y="1608219"/>
                <a:ext cx="1943879" cy="1534365"/>
              </a:xfrm>
              <a:custGeom>
                <a:avLst/>
                <a:gdLst>
                  <a:gd name="T0" fmla="*/ 33 w 1097"/>
                  <a:gd name="T1" fmla="*/ 574 h 866"/>
                  <a:gd name="T2" fmla="*/ 36 w 1097"/>
                  <a:gd name="T3" fmla="*/ 602 h 866"/>
                  <a:gd name="T4" fmla="*/ 34 w 1097"/>
                  <a:gd name="T5" fmla="*/ 517 h 866"/>
                  <a:gd name="T6" fmla="*/ 46 w 1097"/>
                  <a:gd name="T7" fmla="*/ 433 h 866"/>
                  <a:gd name="T8" fmla="*/ 72 w 1097"/>
                  <a:gd name="T9" fmla="*/ 352 h 866"/>
                  <a:gd name="T10" fmla="*/ 111 w 1097"/>
                  <a:gd name="T11" fmla="*/ 276 h 866"/>
                  <a:gd name="T12" fmla="*/ 162 w 1097"/>
                  <a:gd name="T13" fmla="*/ 208 h 866"/>
                  <a:gd name="T14" fmla="*/ 224 w 1097"/>
                  <a:gd name="T15" fmla="*/ 149 h 866"/>
                  <a:gd name="T16" fmla="*/ 294 w 1097"/>
                  <a:gd name="T17" fmla="*/ 101 h 866"/>
                  <a:gd name="T18" fmla="*/ 372 w 1097"/>
                  <a:gd name="T19" fmla="*/ 65 h 866"/>
                  <a:gd name="T20" fmla="*/ 454 w 1097"/>
                  <a:gd name="T21" fmla="*/ 43 h 866"/>
                  <a:gd name="T22" fmla="*/ 539 w 1097"/>
                  <a:gd name="T23" fmla="*/ 34 h 866"/>
                  <a:gd name="T24" fmla="*/ 624 w 1097"/>
                  <a:gd name="T25" fmla="*/ 39 h 866"/>
                  <a:gd name="T26" fmla="*/ 707 w 1097"/>
                  <a:gd name="T27" fmla="*/ 59 h 866"/>
                  <a:gd name="T28" fmla="*/ 785 w 1097"/>
                  <a:gd name="T29" fmla="*/ 92 h 866"/>
                  <a:gd name="T30" fmla="*/ 857 w 1097"/>
                  <a:gd name="T31" fmla="*/ 137 h 866"/>
                  <a:gd name="T32" fmla="*/ 975 w 1097"/>
                  <a:gd name="T33" fmla="*/ 260 h 866"/>
                  <a:gd name="T34" fmla="*/ 921 w 1097"/>
                  <a:gd name="T35" fmla="*/ 193 h 866"/>
                  <a:gd name="T36" fmla="*/ 1016 w 1097"/>
                  <a:gd name="T37" fmla="*/ 334 h 866"/>
                  <a:gd name="T38" fmla="*/ 1046 w 1097"/>
                  <a:gd name="T39" fmla="*/ 414 h 866"/>
                  <a:gd name="T40" fmla="*/ 21 w 1097"/>
                  <a:gd name="T41" fmla="*/ 702 h 866"/>
                  <a:gd name="T42" fmla="*/ 54 w 1097"/>
                  <a:gd name="T43" fmla="*/ 787 h 866"/>
                  <a:gd name="T44" fmla="*/ 1018 w 1097"/>
                  <a:gd name="T45" fmla="*/ 832 h 866"/>
                  <a:gd name="T46" fmla="*/ 1059 w 1097"/>
                  <a:gd name="T47" fmla="*/ 751 h 866"/>
                  <a:gd name="T48" fmla="*/ 1085 w 1097"/>
                  <a:gd name="T49" fmla="*/ 664 h 866"/>
                  <a:gd name="T50" fmla="*/ 1097 w 1097"/>
                  <a:gd name="T51" fmla="*/ 574 h 866"/>
                  <a:gd name="T52" fmla="*/ 1093 w 1097"/>
                  <a:gd name="T53" fmla="*/ 484 h 866"/>
                  <a:gd name="T54" fmla="*/ 36 w 1097"/>
                  <a:gd name="T55" fmla="*/ 488 h 866"/>
                  <a:gd name="T56" fmla="*/ 53 w 1097"/>
                  <a:gd name="T57" fmla="*/ 405 h 866"/>
                  <a:gd name="T58" fmla="*/ 84 w 1097"/>
                  <a:gd name="T59" fmla="*/ 325 h 866"/>
                  <a:gd name="T60" fmla="*/ 127 w 1097"/>
                  <a:gd name="T61" fmla="*/ 252 h 866"/>
                  <a:gd name="T62" fmla="*/ 182 w 1097"/>
                  <a:gd name="T63" fmla="*/ 187 h 866"/>
                  <a:gd name="T64" fmla="*/ 247 w 1097"/>
                  <a:gd name="T65" fmla="*/ 131 h 866"/>
                  <a:gd name="T66" fmla="*/ 320 w 1097"/>
                  <a:gd name="T67" fmla="*/ 87 h 866"/>
                  <a:gd name="T68" fmla="*/ 399 w 1097"/>
                  <a:gd name="T69" fmla="*/ 56 h 866"/>
                  <a:gd name="T70" fmla="*/ 482 w 1097"/>
                  <a:gd name="T71" fmla="*/ 38 h 866"/>
                  <a:gd name="T72" fmla="*/ 567 w 1097"/>
                  <a:gd name="T73" fmla="*/ 34 h 866"/>
                  <a:gd name="T74" fmla="*/ 652 w 1097"/>
                  <a:gd name="T75" fmla="*/ 44 h 866"/>
                  <a:gd name="T76" fmla="*/ 734 w 1097"/>
                  <a:gd name="T77" fmla="*/ 68 h 866"/>
                  <a:gd name="T78" fmla="*/ 810 w 1097"/>
                  <a:gd name="T79" fmla="*/ 106 h 866"/>
                  <a:gd name="T80" fmla="*/ 880 w 1097"/>
                  <a:gd name="T81" fmla="*/ 155 h 866"/>
                  <a:gd name="T82" fmla="*/ 990 w 1097"/>
                  <a:gd name="T83" fmla="*/ 284 h 866"/>
                  <a:gd name="T84" fmla="*/ 940 w 1097"/>
                  <a:gd name="T85" fmla="*/ 215 h 866"/>
                  <a:gd name="T86" fmla="*/ 1028 w 1097"/>
                  <a:gd name="T87" fmla="*/ 360 h 866"/>
                  <a:gd name="T88" fmla="*/ 1052 w 1097"/>
                  <a:gd name="T89" fmla="*/ 442 h 866"/>
                  <a:gd name="T90" fmla="*/ 13 w 1097"/>
                  <a:gd name="T91" fmla="*/ 673 h 866"/>
                  <a:gd name="T92" fmla="*/ 41 w 1097"/>
                  <a:gd name="T93" fmla="*/ 759 h 866"/>
                  <a:gd name="T94" fmla="*/ 83 w 1097"/>
                  <a:gd name="T95" fmla="*/ 840 h 866"/>
                  <a:gd name="T96" fmla="*/ 1002 w 1097"/>
                  <a:gd name="T97" fmla="*/ 858 h 866"/>
                  <a:gd name="T98" fmla="*/ 1047 w 1097"/>
                  <a:gd name="T99" fmla="*/ 779 h 866"/>
                  <a:gd name="T100" fmla="*/ 1078 w 1097"/>
                  <a:gd name="T101" fmla="*/ 694 h 866"/>
                  <a:gd name="T102" fmla="*/ 1094 w 1097"/>
                  <a:gd name="T103" fmla="*/ 605 h 866"/>
                  <a:gd name="T104" fmla="*/ 1096 w 1097"/>
                  <a:gd name="T105" fmla="*/ 51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7" h="866">
                    <a:moveTo>
                      <a:pt x="33" y="574"/>
                    </a:moveTo>
                    <a:cubicBezTo>
                      <a:pt x="0" y="575"/>
                      <a:pt x="0" y="575"/>
                      <a:pt x="0" y="57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4" y="583"/>
                      <a:pt x="34" y="583"/>
                      <a:pt x="34" y="583"/>
                    </a:cubicBezTo>
                    <a:cubicBezTo>
                      <a:pt x="34" y="580"/>
                      <a:pt x="34" y="577"/>
                      <a:pt x="33" y="574"/>
                    </a:cubicBezTo>
                    <a:close/>
                    <a:moveTo>
                      <a:pt x="36" y="602"/>
                    </a:moveTo>
                    <a:cubicBezTo>
                      <a:pt x="2" y="606"/>
                      <a:pt x="2" y="606"/>
                      <a:pt x="2" y="606"/>
                    </a:cubicBezTo>
                    <a:cubicBezTo>
                      <a:pt x="3" y="615"/>
                      <a:pt x="3" y="615"/>
                      <a:pt x="3" y="615"/>
                    </a:cubicBezTo>
                    <a:cubicBezTo>
                      <a:pt x="37" y="611"/>
                      <a:pt x="37" y="611"/>
                      <a:pt x="37" y="611"/>
                    </a:cubicBezTo>
                    <a:cubicBezTo>
                      <a:pt x="36" y="608"/>
                      <a:pt x="36" y="605"/>
                      <a:pt x="36" y="602"/>
                    </a:cubicBezTo>
                    <a:close/>
                    <a:moveTo>
                      <a:pt x="34" y="517"/>
                    </a:moveTo>
                    <a:cubicBezTo>
                      <a:pt x="0" y="515"/>
                      <a:pt x="0" y="515"/>
                      <a:pt x="0" y="515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33" y="526"/>
                      <a:pt x="33" y="526"/>
                      <a:pt x="33" y="526"/>
                    </a:cubicBezTo>
                    <a:cubicBezTo>
                      <a:pt x="34" y="523"/>
                      <a:pt x="34" y="520"/>
                      <a:pt x="34" y="517"/>
                    </a:cubicBezTo>
                    <a:close/>
                    <a:moveTo>
                      <a:pt x="46" y="433"/>
                    </a:moveTo>
                    <a:cubicBezTo>
                      <a:pt x="13" y="425"/>
                      <a:pt x="13" y="425"/>
                      <a:pt x="13" y="425"/>
                    </a:cubicBezTo>
                    <a:cubicBezTo>
                      <a:pt x="11" y="434"/>
                      <a:pt x="11" y="434"/>
                      <a:pt x="11" y="434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45" y="439"/>
                      <a:pt x="45" y="436"/>
                      <a:pt x="46" y="433"/>
                    </a:cubicBezTo>
                    <a:close/>
                    <a:moveTo>
                      <a:pt x="72" y="352"/>
                    </a:moveTo>
                    <a:cubicBezTo>
                      <a:pt x="41" y="339"/>
                      <a:pt x="41" y="339"/>
                      <a:pt x="41" y="339"/>
                    </a:cubicBezTo>
                    <a:cubicBezTo>
                      <a:pt x="38" y="347"/>
                      <a:pt x="38" y="347"/>
                      <a:pt x="38" y="347"/>
                    </a:cubicBezTo>
                    <a:cubicBezTo>
                      <a:pt x="69" y="360"/>
                      <a:pt x="69" y="360"/>
                      <a:pt x="69" y="360"/>
                    </a:cubicBezTo>
                    <a:cubicBezTo>
                      <a:pt x="70" y="357"/>
                      <a:pt x="71" y="354"/>
                      <a:pt x="72" y="352"/>
                    </a:cubicBezTo>
                    <a:close/>
                    <a:moveTo>
                      <a:pt x="111" y="276"/>
                    </a:moveTo>
                    <a:cubicBezTo>
                      <a:pt x="83" y="258"/>
                      <a:pt x="83" y="258"/>
                      <a:pt x="83" y="258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107" y="284"/>
                      <a:pt x="107" y="284"/>
                      <a:pt x="107" y="284"/>
                    </a:cubicBezTo>
                    <a:cubicBezTo>
                      <a:pt x="108" y="281"/>
                      <a:pt x="110" y="279"/>
                      <a:pt x="111" y="276"/>
                    </a:cubicBezTo>
                    <a:close/>
                    <a:moveTo>
                      <a:pt x="162" y="208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8" y="212"/>
                      <a:pt x="160" y="210"/>
                      <a:pt x="162" y="208"/>
                    </a:cubicBezTo>
                    <a:close/>
                    <a:moveTo>
                      <a:pt x="224" y="149"/>
                    </a:moveTo>
                    <a:cubicBezTo>
                      <a:pt x="202" y="123"/>
                      <a:pt x="202" y="123"/>
                      <a:pt x="202" y="123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9" y="153"/>
                      <a:pt x="222" y="151"/>
                      <a:pt x="224" y="149"/>
                    </a:cubicBezTo>
                    <a:close/>
                    <a:moveTo>
                      <a:pt x="294" y="101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70" y="76"/>
                      <a:pt x="270" y="76"/>
                      <a:pt x="270" y="76"/>
                    </a:cubicBezTo>
                    <a:cubicBezTo>
                      <a:pt x="286" y="105"/>
                      <a:pt x="286" y="105"/>
                      <a:pt x="286" y="105"/>
                    </a:cubicBezTo>
                    <a:cubicBezTo>
                      <a:pt x="289" y="104"/>
                      <a:pt x="292" y="102"/>
                      <a:pt x="294" y="101"/>
                    </a:cubicBezTo>
                    <a:close/>
                    <a:moveTo>
                      <a:pt x="372" y="65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63" y="68"/>
                      <a:pt x="363" y="68"/>
                      <a:pt x="363" y="68"/>
                    </a:cubicBezTo>
                    <a:cubicBezTo>
                      <a:pt x="366" y="67"/>
                      <a:pt x="369" y="66"/>
                      <a:pt x="372" y="65"/>
                    </a:cubicBezTo>
                    <a:close/>
                    <a:moveTo>
                      <a:pt x="454" y="43"/>
                    </a:moveTo>
                    <a:cubicBezTo>
                      <a:pt x="447" y="10"/>
                      <a:pt x="447" y="10"/>
                      <a:pt x="447" y="10"/>
                    </a:cubicBezTo>
                    <a:cubicBezTo>
                      <a:pt x="438" y="11"/>
                      <a:pt x="438" y="11"/>
                      <a:pt x="438" y="11"/>
                    </a:cubicBezTo>
                    <a:cubicBezTo>
                      <a:pt x="445" y="44"/>
                      <a:pt x="445" y="44"/>
                      <a:pt x="445" y="44"/>
                    </a:cubicBezTo>
                    <a:cubicBezTo>
                      <a:pt x="448" y="44"/>
                      <a:pt x="451" y="43"/>
                      <a:pt x="454" y="43"/>
                    </a:cubicBezTo>
                    <a:close/>
                    <a:moveTo>
                      <a:pt x="539" y="34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2" y="34"/>
                      <a:pt x="535" y="34"/>
                      <a:pt x="539" y="34"/>
                    </a:cubicBezTo>
                    <a:close/>
                    <a:moveTo>
                      <a:pt x="624" y="39"/>
                    </a:moveTo>
                    <a:cubicBezTo>
                      <a:pt x="628" y="6"/>
                      <a:pt x="628" y="6"/>
                      <a:pt x="628" y="6"/>
                    </a:cubicBezTo>
                    <a:cubicBezTo>
                      <a:pt x="619" y="5"/>
                      <a:pt x="619" y="5"/>
                      <a:pt x="619" y="5"/>
                    </a:cubicBezTo>
                    <a:cubicBezTo>
                      <a:pt x="615" y="38"/>
                      <a:pt x="615" y="38"/>
                      <a:pt x="615" y="38"/>
                    </a:cubicBezTo>
                    <a:cubicBezTo>
                      <a:pt x="618" y="39"/>
                      <a:pt x="621" y="39"/>
                      <a:pt x="624" y="39"/>
                    </a:cubicBezTo>
                    <a:close/>
                    <a:moveTo>
                      <a:pt x="707" y="59"/>
                    </a:moveTo>
                    <a:cubicBezTo>
                      <a:pt x="717" y="27"/>
                      <a:pt x="717" y="27"/>
                      <a:pt x="717" y="27"/>
                    </a:cubicBezTo>
                    <a:cubicBezTo>
                      <a:pt x="708" y="24"/>
                      <a:pt x="708" y="24"/>
                      <a:pt x="708" y="24"/>
                    </a:cubicBezTo>
                    <a:cubicBezTo>
                      <a:pt x="698" y="56"/>
                      <a:pt x="698" y="56"/>
                      <a:pt x="698" y="56"/>
                    </a:cubicBezTo>
                    <a:cubicBezTo>
                      <a:pt x="701" y="57"/>
                      <a:pt x="704" y="58"/>
                      <a:pt x="707" y="59"/>
                    </a:cubicBezTo>
                    <a:close/>
                    <a:moveTo>
                      <a:pt x="785" y="92"/>
                    </a:moveTo>
                    <a:cubicBezTo>
                      <a:pt x="800" y="62"/>
                      <a:pt x="800" y="62"/>
                      <a:pt x="800" y="62"/>
                    </a:cubicBezTo>
                    <a:cubicBezTo>
                      <a:pt x="792" y="58"/>
                      <a:pt x="792" y="58"/>
                      <a:pt x="792" y="58"/>
                    </a:cubicBezTo>
                    <a:cubicBezTo>
                      <a:pt x="777" y="87"/>
                      <a:pt x="777" y="87"/>
                      <a:pt x="777" y="87"/>
                    </a:cubicBezTo>
                    <a:cubicBezTo>
                      <a:pt x="780" y="89"/>
                      <a:pt x="782" y="90"/>
                      <a:pt x="785" y="92"/>
                    </a:cubicBezTo>
                    <a:close/>
                    <a:moveTo>
                      <a:pt x="857" y="137"/>
                    </a:moveTo>
                    <a:cubicBezTo>
                      <a:pt x="877" y="110"/>
                      <a:pt x="877" y="110"/>
                      <a:pt x="877" y="110"/>
                    </a:cubicBezTo>
                    <a:cubicBezTo>
                      <a:pt x="870" y="104"/>
                      <a:pt x="870" y="104"/>
                      <a:pt x="870" y="104"/>
                    </a:cubicBezTo>
                    <a:cubicBezTo>
                      <a:pt x="850" y="132"/>
                      <a:pt x="850" y="132"/>
                      <a:pt x="850" y="132"/>
                    </a:cubicBezTo>
                    <a:cubicBezTo>
                      <a:pt x="852" y="133"/>
                      <a:pt x="855" y="135"/>
                      <a:pt x="857" y="137"/>
                    </a:cubicBezTo>
                    <a:close/>
                    <a:moveTo>
                      <a:pt x="975" y="260"/>
                    </a:moveTo>
                    <a:cubicBezTo>
                      <a:pt x="1002" y="241"/>
                      <a:pt x="1002" y="241"/>
                      <a:pt x="1002" y="241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71" y="255"/>
                      <a:pt x="973" y="257"/>
                      <a:pt x="975" y="260"/>
                    </a:cubicBezTo>
                    <a:close/>
                    <a:moveTo>
                      <a:pt x="921" y="193"/>
                    </a:moveTo>
                    <a:cubicBezTo>
                      <a:pt x="945" y="170"/>
                      <a:pt x="945" y="170"/>
                      <a:pt x="945" y="170"/>
                    </a:cubicBezTo>
                    <a:cubicBezTo>
                      <a:pt x="939" y="164"/>
                      <a:pt x="939" y="164"/>
                      <a:pt x="939" y="164"/>
                    </a:cubicBezTo>
                    <a:cubicBezTo>
                      <a:pt x="915" y="187"/>
                      <a:pt x="915" y="187"/>
                      <a:pt x="915" y="187"/>
                    </a:cubicBezTo>
                    <a:cubicBezTo>
                      <a:pt x="917" y="189"/>
                      <a:pt x="919" y="191"/>
                      <a:pt x="921" y="193"/>
                    </a:cubicBezTo>
                    <a:close/>
                    <a:moveTo>
                      <a:pt x="1016" y="334"/>
                    </a:moveTo>
                    <a:cubicBezTo>
                      <a:pt x="1047" y="320"/>
                      <a:pt x="1047" y="320"/>
                      <a:pt x="1047" y="320"/>
                    </a:cubicBezTo>
                    <a:cubicBezTo>
                      <a:pt x="1043" y="311"/>
                      <a:pt x="1043" y="311"/>
                      <a:pt x="1043" y="311"/>
                    </a:cubicBezTo>
                    <a:cubicBezTo>
                      <a:pt x="1013" y="326"/>
                      <a:pt x="1013" y="326"/>
                      <a:pt x="1013" y="326"/>
                    </a:cubicBezTo>
                    <a:cubicBezTo>
                      <a:pt x="1014" y="328"/>
                      <a:pt x="1015" y="331"/>
                      <a:pt x="1016" y="334"/>
                    </a:cubicBezTo>
                    <a:close/>
                    <a:moveTo>
                      <a:pt x="1046" y="414"/>
                    </a:moveTo>
                    <a:cubicBezTo>
                      <a:pt x="1078" y="405"/>
                      <a:pt x="1078" y="405"/>
                      <a:pt x="1078" y="405"/>
                    </a:cubicBezTo>
                    <a:cubicBezTo>
                      <a:pt x="1075" y="396"/>
                      <a:pt x="1075" y="396"/>
                      <a:pt x="1075" y="396"/>
                    </a:cubicBezTo>
                    <a:cubicBezTo>
                      <a:pt x="1043" y="405"/>
                      <a:pt x="1043" y="405"/>
                      <a:pt x="1043" y="405"/>
                    </a:cubicBezTo>
                    <a:cubicBezTo>
                      <a:pt x="1044" y="408"/>
                      <a:pt x="1045" y="411"/>
                      <a:pt x="1046" y="414"/>
                    </a:cubicBezTo>
                    <a:close/>
                    <a:moveTo>
                      <a:pt x="21" y="702"/>
                    </a:moveTo>
                    <a:cubicBezTo>
                      <a:pt x="53" y="693"/>
                      <a:pt x="53" y="693"/>
                      <a:pt x="53" y="693"/>
                    </a:cubicBezTo>
                    <a:cubicBezTo>
                      <a:pt x="52" y="690"/>
                      <a:pt x="52" y="688"/>
                      <a:pt x="51" y="685"/>
                    </a:cubicBezTo>
                    <a:cubicBezTo>
                      <a:pt x="19" y="694"/>
                      <a:pt x="19" y="694"/>
                      <a:pt x="19" y="694"/>
                    </a:cubicBezTo>
                    <a:cubicBezTo>
                      <a:pt x="21" y="702"/>
                      <a:pt x="21" y="702"/>
                      <a:pt x="21" y="702"/>
                    </a:cubicBezTo>
                    <a:close/>
                    <a:moveTo>
                      <a:pt x="54" y="787"/>
                    </a:moveTo>
                    <a:cubicBezTo>
                      <a:pt x="84" y="773"/>
                      <a:pt x="84" y="773"/>
                      <a:pt x="84" y="773"/>
                    </a:cubicBezTo>
                    <a:cubicBezTo>
                      <a:pt x="82" y="770"/>
                      <a:pt x="81" y="767"/>
                      <a:pt x="80" y="765"/>
                    </a:cubicBezTo>
                    <a:cubicBezTo>
                      <a:pt x="50" y="779"/>
                      <a:pt x="50" y="779"/>
                      <a:pt x="50" y="779"/>
                    </a:cubicBezTo>
                    <a:cubicBezTo>
                      <a:pt x="54" y="787"/>
                      <a:pt x="54" y="787"/>
                      <a:pt x="54" y="787"/>
                    </a:cubicBezTo>
                    <a:close/>
                    <a:moveTo>
                      <a:pt x="1018" y="832"/>
                    </a:moveTo>
                    <a:cubicBezTo>
                      <a:pt x="990" y="815"/>
                      <a:pt x="990" y="815"/>
                      <a:pt x="990" y="815"/>
                    </a:cubicBezTo>
                    <a:cubicBezTo>
                      <a:pt x="988" y="818"/>
                      <a:pt x="987" y="820"/>
                      <a:pt x="985" y="823"/>
                    </a:cubicBezTo>
                    <a:cubicBezTo>
                      <a:pt x="1014" y="840"/>
                      <a:pt x="1014" y="840"/>
                      <a:pt x="1014" y="840"/>
                    </a:cubicBezTo>
                    <a:cubicBezTo>
                      <a:pt x="1018" y="832"/>
                      <a:pt x="1018" y="832"/>
                      <a:pt x="1018" y="832"/>
                    </a:cubicBezTo>
                    <a:close/>
                    <a:moveTo>
                      <a:pt x="1059" y="751"/>
                    </a:moveTo>
                    <a:cubicBezTo>
                      <a:pt x="1028" y="739"/>
                      <a:pt x="1028" y="739"/>
                      <a:pt x="1028" y="739"/>
                    </a:cubicBezTo>
                    <a:cubicBezTo>
                      <a:pt x="1027" y="741"/>
                      <a:pt x="1025" y="744"/>
                      <a:pt x="1024" y="747"/>
                    </a:cubicBezTo>
                    <a:cubicBezTo>
                      <a:pt x="1055" y="760"/>
                      <a:pt x="1055" y="760"/>
                      <a:pt x="1055" y="760"/>
                    </a:cubicBezTo>
                    <a:cubicBezTo>
                      <a:pt x="1059" y="751"/>
                      <a:pt x="1059" y="751"/>
                      <a:pt x="1059" y="751"/>
                    </a:cubicBezTo>
                    <a:close/>
                    <a:moveTo>
                      <a:pt x="1085" y="664"/>
                    </a:moveTo>
                    <a:cubicBezTo>
                      <a:pt x="1052" y="657"/>
                      <a:pt x="1052" y="657"/>
                      <a:pt x="1052" y="657"/>
                    </a:cubicBezTo>
                    <a:cubicBezTo>
                      <a:pt x="1052" y="660"/>
                      <a:pt x="1051" y="663"/>
                      <a:pt x="1050" y="666"/>
                    </a:cubicBezTo>
                    <a:cubicBezTo>
                      <a:pt x="1083" y="673"/>
                      <a:pt x="1083" y="673"/>
                      <a:pt x="1083" y="673"/>
                    </a:cubicBezTo>
                    <a:cubicBezTo>
                      <a:pt x="1085" y="664"/>
                      <a:pt x="1085" y="664"/>
                      <a:pt x="1085" y="664"/>
                    </a:cubicBezTo>
                    <a:close/>
                    <a:moveTo>
                      <a:pt x="1097" y="574"/>
                    </a:moveTo>
                    <a:cubicBezTo>
                      <a:pt x="1063" y="572"/>
                      <a:pt x="1063" y="572"/>
                      <a:pt x="1063" y="572"/>
                    </a:cubicBezTo>
                    <a:cubicBezTo>
                      <a:pt x="1063" y="576"/>
                      <a:pt x="1063" y="579"/>
                      <a:pt x="1063" y="582"/>
                    </a:cubicBezTo>
                    <a:cubicBezTo>
                      <a:pt x="1096" y="583"/>
                      <a:pt x="1096" y="583"/>
                      <a:pt x="1096" y="583"/>
                    </a:cubicBezTo>
                    <a:cubicBezTo>
                      <a:pt x="1097" y="574"/>
                      <a:pt x="1097" y="574"/>
                      <a:pt x="1097" y="574"/>
                    </a:cubicBezTo>
                    <a:close/>
                    <a:moveTo>
                      <a:pt x="1093" y="484"/>
                    </a:moveTo>
                    <a:cubicBezTo>
                      <a:pt x="1060" y="487"/>
                      <a:pt x="1060" y="487"/>
                      <a:pt x="1060" y="487"/>
                    </a:cubicBezTo>
                    <a:cubicBezTo>
                      <a:pt x="1060" y="490"/>
                      <a:pt x="1061" y="493"/>
                      <a:pt x="1061" y="496"/>
                    </a:cubicBezTo>
                    <a:cubicBezTo>
                      <a:pt x="1094" y="493"/>
                      <a:pt x="1094" y="493"/>
                      <a:pt x="1094" y="493"/>
                    </a:cubicBezTo>
                    <a:cubicBezTo>
                      <a:pt x="1093" y="484"/>
                      <a:pt x="1093" y="484"/>
                      <a:pt x="1093" y="484"/>
                    </a:cubicBezTo>
                    <a:close/>
                    <a:moveTo>
                      <a:pt x="36" y="488"/>
                    </a:moveTo>
                    <a:cubicBezTo>
                      <a:pt x="3" y="485"/>
                      <a:pt x="3" y="485"/>
                      <a:pt x="3" y="485"/>
                    </a:cubicBezTo>
                    <a:cubicBezTo>
                      <a:pt x="2" y="494"/>
                      <a:pt x="2" y="494"/>
                      <a:pt x="2" y="494"/>
                    </a:cubicBezTo>
                    <a:cubicBezTo>
                      <a:pt x="35" y="497"/>
                      <a:pt x="35" y="497"/>
                      <a:pt x="35" y="497"/>
                    </a:cubicBezTo>
                    <a:cubicBezTo>
                      <a:pt x="36" y="494"/>
                      <a:pt x="36" y="491"/>
                      <a:pt x="36" y="488"/>
                    </a:cubicBezTo>
                    <a:close/>
                    <a:moveTo>
                      <a:pt x="53" y="405"/>
                    </a:moveTo>
                    <a:cubicBezTo>
                      <a:pt x="21" y="396"/>
                      <a:pt x="21" y="396"/>
                      <a:pt x="21" y="396"/>
                    </a:cubicBezTo>
                    <a:cubicBezTo>
                      <a:pt x="19" y="405"/>
                      <a:pt x="19" y="405"/>
                      <a:pt x="19" y="405"/>
                    </a:cubicBezTo>
                    <a:cubicBezTo>
                      <a:pt x="51" y="414"/>
                      <a:pt x="51" y="414"/>
                      <a:pt x="51" y="414"/>
                    </a:cubicBezTo>
                    <a:cubicBezTo>
                      <a:pt x="52" y="411"/>
                      <a:pt x="53" y="408"/>
                      <a:pt x="53" y="405"/>
                    </a:cubicBezTo>
                    <a:close/>
                    <a:moveTo>
                      <a:pt x="84" y="325"/>
                    </a:moveTo>
                    <a:cubicBezTo>
                      <a:pt x="54" y="311"/>
                      <a:pt x="54" y="311"/>
                      <a:pt x="54" y="311"/>
                    </a:cubicBezTo>
                    <a:cubicBezTo>
                      <a:pt x="50" y="319"/>
                      <a:pt x="50" y="319"/>
                      <a:pt x="50" y="319"/>
                    </a:cubicBezTo>
                    <a:cubicBezTo>
                      <a:pt x="80" y="334"/>
                      <a:pt x="80" y="334"/>
                      <a:pt x="80" y="334"/>
                    </a:cubicBezTo>
                    <a:cubicBezTo>
                      <a:pt x="81" y="331"/>
                      <a:pt x="83" y="328"/>
                      <a:pt x="84" y="325"/>
                    </a:cubicBezTo>
                    <a:close/>
                    <a:moveTo>
                      <a:pt x="127" y="252"/>
                    </a:moveTo>
                    <a:cubicBezTo>
                      <a:pt x="125" y="254"/>
                      <a:pt x="124" y="257"/>
                      <a:pt x="122" y="259"/>
                    </a:cubicBezTo>
                    <a:cubicBezTo>
                      <a:pt x="95" y="240"/>
                      <a:pt x="95" y="240"/>
                      <a:pt x="95" y="24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27" y="252"/>
                      <a:pt x="127" y="252"/>
                      <a:pt x="127" y="252"/>
                    </a:cubicBezTo>
                    <a:close/>
                    <a:moveTo>
                      <a:pt x="182" y="187"/>
                    </a:moveTo>
                    <a:cubicBezTo>
                      <a:pt x="180" y="189"/>
                      <a:pt x="178" y="191"/>
                      <a:pt x="176" y="193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82" y="187"/>
                      <a:pt x="182" y="187"/>
                      <a:pt x="182" y="187"/>
                    </a:cubicBezTo>
                    <a:close/>
                    <a:moveTo>
                      <a:pt x="247" y="131"/>
                    </a:moveTo>
                    <a:cubicBezTo>
                      <a:pt x="244" y="133"/>
                      <a:pt x="242" y="135"/>
                      <a:pt x="239" y="137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47" y="131"/>
                      <a:pt x="247" y="131"/>
                      <a:pt x="247" y="131"/>
                    </a:cubicBezTo>
                    <a:close/>
                    <a:moveTo>
                      <a:pt x="320" y="87"/>
                    </a:moveTo>
                    <a:cubicBezTo>
                      <a:pt x="305" y="57"/>
                      <a:pt x="305" y="57"/>
                      <a:pt x="305" y="57"/>
                    </a:cubicBezTo>
                    <a:cubicBezTo>
                      <a:pt x="296" y="62"/>
                      <a:pt x="296" y="62"/>
                      <a:pt x="296" y="62"/>
                    </a:cubicBezTo>
                    <a:cubicBezTo>
                      <a:pt x="312" y="91"/>
                      <a:pt x="312" y="91"/>
                      <a:pt x="312" y="91"/>
                    </a:cubicBezTo>
                    <a:cubicBezTo>
                      <a:pt x="314" y="90"/>
                      <a:pt x="317" y="89"/>
                      <a:pt x="320" y="87"/>
                    </a:cubicBezTo>
                    <a:close/>
                    <a:moveTo>
                      <a:pt x="399" y="56"/>
                    </a:moveTo>
                    <a:cubicBezTo>
                      <a:pt x="389" y="24"/>
                      <a:pt x="389" y="24"/>
                      <a:pt x="38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93" y="58"/>
                      <a:pt x="396" y="57"/>
                      <a:pt x="399" y="56"/>
                    </a:cubicBezTo>
                    <a:close/>
                    <a:moveTo>
                      <a:pt x="482" y="38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69" y="6"/>
                      <a:pt x="469" y="6"/>
                      <a:pt x="469" y="6"/>
                    </a:cubicBezTo>
                    <a:cubicBezTo>
                      <a:pt x="473" y="39"/>
                      <a:pt x="473" y="39"/>
                      <a:pt x="473" y="39"/>
                    </a:cubicBezTo>
                    <a:cubicBezTo>
                      <a:pt x="476" y="39"/>
                      <a:pt x="479" y="39"/>
                      <a:pt x="482" y="38"/>
                    </a:cubicBezTo>
                    <a:close/>
                    <a:moveTo>
                      <a:pt x="567" y="34"/>
                    </a:moveTo>
                    <a:cubicBezTo>
                      <a:pt x="568" y="1"/>
                      <a:pt x="568" y="1"/>
                      <a:pt x="568" y="1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58" y="34"/>
                      <a:pt x="558" y="34"/>
                      <a:pt x="558" y="34"/>
                    </a:cubicBezTo>
                    <a:cubicBezTo>
                      <a:pt x="561" y="34"/>
                      <a:pt x="564" y="34"/>
                      <a:pt x="567" y="34"/>
                    </a:cubicBezTo>
                    <a:close/>
                    <a:moveTo>
                      <a:pt x="652" y="44"/>
                    </a:moveTo>
                    <a:cubicBezTo>
                      <a:pt x="658" y="12"/>
                      <a:pt x="658" y="12"/>
                      <a:pt x="658" y="12"/>
                    </a:cubicBezTo>
                    <a:cubicBezTo>
                      <a:pt x="649" y="10"/>
                      <a:pt x="649" y="10"/>
                      <a:pt x="649" y="10"/>
                    </a:cubicBezTo>
                    <a:cubicBezTo>
                      <a:pt x="643" y="43"/>
                      <a:pt x="643" y="43"/>
                      <a:pt x="643" y="43"/>
                    </a:cubicBezTo>
                    <a:cubicBezTo>
                      <a:pt x="646" y="43"/>
                      <a:pt x="649" y="44"/>
                      <a:pt x="652" y="44"/>
                    </a:cubicBezTo>
                    <a:close/>
                    <a:moveTo>
                      <a:pt x="734" y="68"/>
                    </a:moveTo>
                    <a:cubicBezTo>
                      <a:pt x="745" y="37"/>
                      <a:pt x="745" y="37"/>
                      <a:pt x="745" y="37"/>
                    </a:cubicBezTo>
                    <a:cubicBezTo>
                      <a:pt x="737" y="34"/>
                      <a:pt x="737" y="34"/>
                      <a:pt x="737" y="34"/>
                    </a:cubicBezTo>
                    <a:cubicBezTo>
                      <a:pt x="725" y="65"/>
                      <a:pt x="725" y="65"/>
                      <a:pt x="725" y="65"/>
                    </a:cubicBezTo>
                    <a:cubicBezTo>
                      <a:pt x="728" y="66"/>
                      <a:pt x="731" y="67"/>
                      <a:pt x="734" y="68"/>
                    </a:cubicBezTo>
                    <a:close/>
                    <a:moveTo>
                      <a:pt x="810" y="106"/>
                    </a:moveTo>
                    <a:cubicBezTo>
                      <a:pt x="827" y="76"/>
                      <a:pt x="827" y="76"/>
                      <a:pt x="827" y="76"/>
                    </a:cubicBezTo>
                    <a:cubicBezTo>
                      <a:pt x="819" y="72"/>
                      <a:pt x="819" y="72"/>
                      <a:pt x="819" y="72"/>
                    </a:cubicBezTo>
                    <a:cubicBezTo>
                      <a:pt x="802" y="101"/>
                      <a:pt x="802" y="101"/>
                      <a:pt x="802" y="101"/>
                    </a:cubicBezTo>
                    <a:cubicBezTo>
                      <a:pt x="805" y="102"/>
                      <a:pt x="808" y="104"/>
                      <a:pt x="810" y="106"/>
                    </a:cubicBezTo>
                    <a:close/>
                    <a:moveTo>
                      <a:pt x="880" y="155"/>
                    </a:moveTo>
                    <a:cubicBezTo>
                      <a:pt x="877" y="153"/>
                      <a:pt x="875" y="151"/>
                      <a:pt x="873" y="149"/>
                    </a:cubicBezTo>
                    <a:cubicBezTo>
                      <a:pt x="894" y="123"/>
                      <a:pt x="894" y="123"/>
                      <a:pt x="894" y="123"/>
                    </a:cubicBezTo>
                    <a:cubicBezTo>
                      <a:pt x="901" y="129"/>
                      <a:pt x="901" y="129"/>
                      <a:pt x="901" y="129"/>
                    </a:cubicBezTo>
                    <a:cubicBezTo>
                      <a:pt x="880" y="155"/>
                      <a:pt x="880" y="155"/>
                      <a:pt x="880" y="155"/>
                    </a:cubicBezTo>
                    <a:close/>
                    <a:moveTo>
                      <a:pt x="990" y="284"/>
                    </a:moveTo>
                    <a:cubicBezTo>
                      <a:pt x="988" y="281"/>
                      <a:pt x="987" y="279"/>
                      <a:pt x="985" y="276"/>
                    </a:cubicBezTo>
                    <a:cubicBezTo>
                      <a:pt x="1014" y="259"/>
                      <a:pt x="1014" y="259"/>
                      <a:pt x="1014" y="259"/>
                    </a:cubicBezTo>
                    <a:cubicBezTo>
                      <a:pt x="1019" y="266"/>
                      <a:pt x="1019" y="266"/>
                      <a:pt x="1019" y="266"/>
                    </a:cubicBezTo>
                    <a:cubicBezTo>
                      <a:pt x="990" y="284"/>
                      <a:pt x="990" y="284"/>
                      <a:pt x="990" y="284"/>
                    </a:cubicBezTo>
                    <a:close/>
                    <a:moveTo>
                      <a:pt x="940" y="215"/>
                    </a:moveTo>
                    <a:cubicBezTo>
                      <a:pt x="938" y="213"/>
                      <a:pt x="936" y="210"/>
                      <a:pt x="934" y="208"/>
                    </a:cubicBezTo>
                    <a:cubicBezTo>
                      <a:pt x="960" y="186"/>
                      <a:pt x="960" y="186"/>
                      <a:pt x="960" y="186"/>
                    </a:cubicBezTo>
                    <a:cubicBezTo>
                      <a:pt x="966" y="193"/>
                      <a:pt x="966" y="193"/>
                      <a:pt x="966" y="193"/>
                    </a:cubicBezTo>
                    <a:cubicBezTo>
                      <a:pt x="940" y="215"/>
                      <a:pt x="940" y="215"/>
                      <a:pt x="940" y="215"/>
                    </a:cubicBezTo>
                    <a:close/>
                    <a:moveTo>
                      <a:pt x="1028" y="360"/>
                    </a:moveTo>
                    <a:cubicBezTo>
                      <a:pt x="1059" y="348"/>
                      <a:pt x="1059" y="348"/>
                      <a:pt x="1059" y="348"/>
                    </a:cubicBezTo>
                    <a:cubicBezTo>
                      <a:pt x="1055" y="339"/>
                      <a:pt x="1055" y="339"/>
                      <a:pt x="1055" y="339"/>
                    </a:cubicBezTo>
                    <a:cubicBezTo>
                      <a:pt x="1024" y="352"/>
                      <a:pt x="1024" y="352"/>
                      <a:pt x="1024" y="352"/>
                    </a:cubicBezTo>
                    <a:cubicBezTo>
                      <a:pt x="1026" y="355"/>
                      <a:pt x="1027" y="358"/>
                      <a:pt x="1028" y="360"/>
                    </a:cubicBezTo>
                    <a:close/>
                    <a:moveTo>
                      <a:pt x="1052" y="442"/>
                    </a:moveTo>
                    <a:cubicBezTo>
                      <a:pt x="1085" y="435"/>
                      <a:pt x="1085" y="435"/>
                      <a:pt x="1085" y="435"/>
                    </a:cubicBezTo>
                    <a:cubicBezTo>
                      <a:pt x="1083" y="426"/>
                      <a:pt x="1083" y="426"/>
                      <a:pt x="1083" y="426"/>
                    </a:cubicBezTo>
                    <a:cubicBezTo>
                      <a:pt x="1050" y="433"/>
                      <a:pt x="1050" y="433"/>
                      <a:pt x="1050" y="433"/>
                    </a:cubicBezTo>
                    <a:cubicBezTo>
                      <a:pt x="1051" y="436"/>
                      <a:pt x="1052" y="439"/>
                      <a:pt x="1052" y="442"/>
                    </a:cubicBezTo>
                    <a:close/>
                    <a:moveTo>
                      <a:pt x="13" y="673"/>
                    </a:moveTo>
                    <a:cubicBezTo>
                      <a:pt x="46" y="666"/>
                      <a:pt x="46" y="666"/>
                      <a:pt x="46" y="666"/>
                    </a:cubicBezTo>
                    <a:cubicBezTo>
                      <a:pt x="45" y="663"/>
                      <a:pt x="45" y="660"/>
                      <a:pt x="44" y="657"/>
                    </a:cubicBezTo>
                    <a:cubicBezTo>
                      <a:pt x="11" y="664"/>
                      <a:pt x="11" y="664"/>
                      <a:pt x="11" y="664"/>
                    </a:cubicBezTo>
                    <a:cubicBezTo>
                      <a:pt x="13" y="673"/>
                      <a:pt x="13" y="673"/>
                      <a:pt x="13" y="673"/>
                    </a:cubicBezTo>
                    <a:close/>
                    <a:moveTo>
                      <a:pt x="41" y="759"/>
                    </a:moveTo>
                    <a:cubicBezTo>
                      <a:pt x="72" y="747"/>
                      <a:pt x="72" y="747"/>
                      <a:pt x="72" y="747"/>
                    </a:cubicBezTo>
                    <a:cubicBezTo>
                      <a:pt x="71" y="744"/>
                      <a:pt x="70" y="741"/>
                      <a:pt x="69" y="738"/>
                    </a:cubicBezTo>
                    <a:cubicBezTo>
                      <a:pt x="38" y="751"/>
                      <a:pt x="38" y="751"/>
                      <a:pt x="38" y="751"/>
                    </a:cubicBezTo>
                    <a:cubicBezTo>
                      <a:pt x="41" y="759"/>
                      <a:pt x="41" y="759"/>
                      <a:pt x="41" y="759"/>
                    </a:cubicBezTo>
                    <a:close/>
                    <a:moveTo>
                      <a:pt x="83" y="840"/>
                    </a:moveTo>
                    <a:cubicBezTo>
                      <a:pt x="111" y="822"/>
                      <a:pt x="111" y="822"/>
                      <a:pt x="111" y="822"/>
                    </a:cubicBezTo>
                    <a:cubicBezTo>
                      <a:pt x="110" y="820"/>
                      <a:pt x="108" y="817"/>
                      <a:pt x="106" y="815"/>
                    </a:cubicBezTo>
                    <a:cubicBezTo>
                      <a:pt x="78" y="832"/>
                      <a:pt x="78" y="832"/>
                      <a:pt x="78" y="832"/>
                    </a:cubicBezTo>
                    <a:cubicBezTo>
                      <a:pt x="83" y="840"/>
                      <a:pt x="83" y="840"/>
                      <a:pt x="83" y="840"/>
                    </a:cubicBezTo>
                    <a:close/>
                    <a:moveTo>
                      <a:pt x="1002" y="858"/>
                    </a:moveTo>
                    <a:cubicBezTo>
                      <a:pt x="997" y="866"/>
                      <a:pt x="997" y="866"/>
                      <a:pt x="997" y="866"/>
                    </a:cubicBezTo>
                    <a:cubicBezTo>
                      <a:pt x="969" y="847"/>
                      <a:pt x="969" y="847"/>
                      <a:pt x="969" y="847"/>
                    </a:cubicBezTo>
                    <a:cubicBezTo>
                      <a:pt x="971" y="844"/>
                      <a:pt x="973" y="842"/>
                      <a:pt x="974" y="839"/>
                    </a:cubicBezTo>
                    <a:cubicBezTo>
                      <a:pt x="1002" y="858"/>
                      <a:pt x="1002" y="858"/>
                      <a:pt x="1002" y="858"/>
                    </a:cubicBezTo>
                    <a:close/>
                    <a:moveTo>
                      <a:pt x="1047" y="779"/>
                    </a:moveTo>
                    <a:cubicBezTo>
                      <a:pt x="1016" y="765"/>
                      <a:pt x="1016" y="765"/>
                      <a:pt x="1016" y="765"/>
                    </a:cubicBezTo>
                    <a:cubicBezTo>
                      <a:pt x="1015" y="768"/>
                      <a:pt x="1014" y="771"/>
                      <a:pt x="1012" y="773"/>
                    </a:cubicBezTo>
                    <a:cubicBezTo>
                      <a:pt x="1043" y="787"/>
                      <a:pt x="1043" y="787"/>
                      <a:pt x="1043" y="787"/>
                    </a:cubicBezTo>
                    <a:cubicBezTo>
                      <a:pt x="1047" y="779"/>
                      <a:pt x="1047" y="779"/>
                      <a:pt x="1047" y="779"/>
                    </a:cubicBezTo>
                    <a:close/>
                    <a:moveTo>
                      <a:pt x="1078" y="694"/>
                    </a:moveTo>
                    <a:cubicBezTo>
                      <a:pt x="1045" y="685"/>
                      <a:pt x="1045" y="685"/>
                      <a:pt x="1045" y="685"/>
                    </a:cubicBezTo>
                    <a:cubicBezTo>
                      <a:pt x="1045" y="688"/>
                      <a:pt x="1044" y="691"/>
                      <a:pt x="1043" y="694"/>
                    </a:cubicBezTo>
                    <a:cubicBezTo>
                      <a:pt x="1075" y="703"/>
                      <a:pt x="1075" y="703"/>
                      <a:pt x="1075" y="703"/>
                    </a:cubicBezTo>
                    <a:cubicBezTo>
                      <a:pt x="1078" y="694"/>
                      <a:pt x="1078" y="694"/>
                      <a:pt x="1078" y="694"/>
                    </a:cubicBezTo>
                    <a:close/>
                    <a:moveTo>
                      <a:pt x="1094" y="605"/>
                    </a:moveTo>
                    <a:cubicBezTo>
                      <a:pt x="1061" y="601"/>
                      <a:pt x="1061" y="601"/>
                      <a:pt x="1061" y="601"/>
                    </a:cubicBezTo>
                    <a:cubicBezTo>
                      <a:pt x="1061" y="604"/>
                      <a:pt x="1060" y="607"/>
                      <a:pt x="1060" y="610"/>
                    </a:cubicBezTo>
                    <a:cubicBezTo>
                      <a:pt x="1093" y="614"/>
                      <a:pt x="1093" y="614"/>
                      <a:pt x="1093" y="614"/>
                    </a:cubicBezTo>
                    <a:cubicBezTo>
                      <a:pt x="1094" y="605"/>
                      <a:pt x="1094" y="605"/>
                      <a:pt x="1094" y="605"/>
                    </a:cubicBezTo>
                    <a:close/>
                    <a:moveTo>
                      <a:pt x="1096" y="514"/>
                    </a:moveTo>
                    <a:cubicBezTo>
                      <a:pt x="1062" y="516"/>
                      <a:pt x="1062" y="516"/>
                      <a:pt x="1062" y="516"/>
                    </a:cubicBezTo>
                    <a:cubicBezTo>
                      <a:pt x="1063" y="519"/>
                      <a:pt x="1063" y="522"/>
                      <a:pt x="1063" y="525"/>
                    </a:cubicBezTo>
                    <a:cubicBezTo>
                      <a:pt x="1097" y="523"/>
                      <a:pt x="1097" y="523"/>
                      <a:pt x="1097" y="523"/>
                    </a:cubicBezTo>
                    <a:lnTo>
                      <a:pt x="1096" y="5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1" name="Freeform 23"/>
              <p:cNvSpPr>
                <a:spLocks noEditPoints="1"/>
              </p:cNvSpPr>
              <p:nvPr/>
            </p:nvSpPr>
            <p:spPr bwMode="auto">
              <a:xfrm>
                <a:off x="3865407" y="1940294"/>
                <a:ext cx="1286294" cy="989658"/>
              </a:xfrm>
              <a:custGeom>
                <a:avLst/>
                <a:gdLst>
                  <a:gd name="T0" fmla="*/ 90 w 980"/>
                  <a:gd name="T1" fmla="*/ 661 h 754"/>
                  <a:gd name="T2" fmla="*/ 45 w 980"/>
                  <a:gd name="T3" fmla="*/ 694 h 754"/>
                  <a:gd name="T4" fmla="*/ 39 w 980"/>
                  <a:gd name="T5" fmla="*/ 683 h 754"/>
                  <a:gd name="T6" fmla="*/ 856 w 980"/>
                  <a:gd name="T7" fmla="*/ 726 h 754"/>
                  <a:gd name="T8" fmla="*/ 908 w 980"/>
                  <a:gd name="T9" fmla="*/ 746 h 754"/>
                  <a:gd name="T10" fmla="*/ 903 w 980"/>
                  <a:gd name="T11" fmla="*/ 754 h 754"/>
                  <a:gd name="T12" fmla="*/ 918 w 980"/>
                  <a:gd name="T13" fmla="*/ 648 h 754"/>
                  <a:gd name="T14" fmla="*/ 954 w 980"/>
                  <a:gd name="T15" fmla="*/ 649 h 754"/>
                  <a:gd name="T16" fmla="*/ 950 w 980"/>
                  <a:gd name="T17" fmla="*/ 658 h 754"/>
                  <a:gd name="T18" fmla="*/ 920 w 980"/>
                  <a:gd name="T19" fmla="*/ 556 h 754"/>
                  <a:gd name="T20" fmla="*/ 977 w 980"/>
                  <a:gd name="T21" fmla="*/ 553 h 754"/>
                  <a:gd name="T22" fmla="*/ 974 w 980"/>
                  <a:gd name="T23" fmla="*/ 564 h 754"/>
                  <a:gd name="T24" fmla="*/ 946 w 980"/>
                  <a:gd name="T25" fmla="*/ 460 h 754"/>
                  <a:gd name="T26" fmla="*/ 978 w 980"/>
                  <a:gd name="T27" fmla="*/ 447 h 754"/>
                  <a:gd name="T28" fmla="*/ 980 w 980"/>
                  <a:gd name="T29" fmla="*/ 457 h 754"/>
                  <a:gd name="T30" fmla="*/ 912 w 980"/>
                  <a:gd name="T31" fmla="*/ 382 h 754"/>
                  <a:gd name="T32" fmla="*/ 962 w 980"/>
                  <a:gd name="T33" fmla="*/ 357 h 754"/>
                  <a:gd name="T34" fmla="*/ 966 w 980"/>
                  <a:gd name="T35" fmla="*/ 368 h 754"/>
                  <a:gd name="T36" fmla="*/ 42 w 980"/>
                  <a:gd name="T37" fmla="*/ 577 h 754"/>
                  <a:gd name="T38" fmla="*/ 11 w 980"/>
                  <a:gd name="T39" fmla="*/ 595 h 754"/>
                  <a:gd name="T40" fmla="*/ 9 w 980"/>
                  <a:gd name="T41" fmla="*/ 584 h 754"/>
                  <a:gd name="T42" fmla="*/ 54 w 980"/>
                  <a:gd name="T43" fmla="*/ 483 h 754"/>
                  <a:gd name="T44" fmla="*/ 0 w 980"/>
                  <a:gd name="T45" fmla="*/ 494 h 754"/>
                  <a:gd name="T46" fmla="*/ 0 w 980"/>
                  <a:gd name="T47" fmla="*/ 483 h 754"/>
                  <a:gd name="T48" fmla="*/ 45 w 980"/>
                  <a:gd name="T49" fmla="*/ 387 h 754"/>
                  <a:gd name="T50" fmla="*/ 9 w 980"/>
                  <a:gd name="T51" fmla="*/ 390 h 754"/>
                  <a:gd name="T52" fmla="*/ 12 w 980"/>
                  <a:gd name="T53" fmla="*/ 380 h 754"/>
                  <a:gd name="T54" fmla="*/ 92 w 980"/>
                  <a:gd name="T55" fmla="*/ 310 h 754"/>
                  <a:gd name="T56" fmla="*/ 38 w 980"/>
                  <a:gd name="T57" fmla="*/ 299 h 754"/>
                  <a:gd name="T58" fmla="*/ 42 w 980"/>
                  <a:gd name="T59" fmla="*/ 289 h 754"/>
                  <a:gd name="T60" fmla="*/ 123 w 980"/>
                  <a:gd name="T61" fmla="*/ 218 h 754"/>
                  <a:gd name="T62" fmla="*/ 88 w 980"/>
                  <a:gd name="T63" fmla="*/ 208 h 754"/>
                  <a:gd name="T64" fmla="*/ 95 w 980"/>
                  <a:gd name="T65" fmla="*/ 198 h 754"/>
                  <a:gd name="T66" fmla="*/ 196 w 980"/>
                  <a:gd name="T67" fmla="*/ 167 h 754"/>
                  <a:gd name="T68" fmla="*/ 150 w 980"/>
                  <a:gd name="T69" fmla="*/ 135 h 754"/>
                  <a:gd name="T70" fmla="*/ 158 w 980"/>
                  <a:gd name="T71" fmla="*/ 128 h 754"/>
                  <a:gd name="T72" fmla="*/ 262 w 980"/>
                  <a:gd name="T73" fmla="*/ 93 h 754"/>
                  <a:gd name="T74" fmla="*/ 236 w 980"/>
                  <a:gd name="T75" fmla="*/ 70 h 754"/>
                  <a:gd name="T76" fmla="*/ 246 w 980"/>
                  <a:gd name="T77" fmla="*/ 63 h 754"/>
                  <a:gd name="T78" fmla="*/ 351 w 980"/>
                  <a:gd name="T79" fmla="*/ 75 h 754"/>
                  <a:gd name="T80" fmla="*/ 323 w 980"/>
                  <a:gd name="T81" fmla="*/ 28 h 754"/>
                  <a:gd name="T82" fmla="*/ 332 w 980"/>
                  <a:gd name="T83" fmla="*/ 24 h 754"/>
                  <a:gd name="T84" fmla="*/ 440 w 980"/>
                  <a:gd name="T85" fmla="*/ 35 h 754"/>
                  <a:gd name="T86" fmla="*/ 425 w 980"/>
                  <a:gd name="T87" fmla="*/ 2 h 754"/>
                  <a:gd name="T88" fmla="*/ 436 w 980"/>
                  <a:gd name="T89" fmla="*/ 1 h 754"/>
                  <a:gd name="T90" fmla="*/ 530 w 980"/>
                  <a:gd name="T91" fmla="*/ 55 h 754"/>
                  <a:gd name="T92" fmla="*/ 524 w 980"/>
                  <a:gd name="T93" fmla="*/ 0 h 754"/>
                  <a:gd name="T94" fmla="*/ 534 w 980"/>
                  <a:gd name="T95" fmla="*/ 0 h 754"/>
                  <a:gd name="T96" fmla="*/ 625 w 980"/>
                  <a:gd name="T97" fmla="*/ 52 h 754"/>
                  <a:gd name="T98" fmla="*/ 624 w 980"/>
                  <a:gd name="T99" fmla="*/ 17 h 754"/>
                  <a:gd name="T100" fmla="*/ 634 w 980"/>
                  <a:gd name="T101" fmla="*/ 20 h 754"/>
                  <a:gd name="T102" fmla="*/ 700 w 980"/>
                  <a:gd name="T103" fmla="*/ 106 h 754"/>
                  <a:gd name="T104" fmla="*/ 717 w 980"/>
                  <a:gd name="T105" fmla="*/ 54 h 754"/>
                  <a:gd name="T106" fmla="*/ 726 w 980"/>
                  <a:gd name="T107" fmla="*/ 59 h 754"/>
                  <a:gd name="T108" fmla="*/ 785 w 980"/>
                  <a:gd name="T109" fmla="*/ 140 h 754"/>
                  <a:gd name="T110" fmla="*/ 799 w 980"/>
                  <a:gd name="T111" fmla="*/ 108 h 754"/>
                  <a:gd name="T112" fmla="*/ 807 w 980"/>
                  <a:gd name="T113" fmla="*/ 114 h 754"/>
                  <a:gd name="T114" fmla="*/ 834 w 980"/>
                  <a:gd name="T115" fmla="*/ 220 h 754"/>
                  <a:gd name="T116" fmla="*/ 869 w 980"/>
                  <a:gd name="T117" fmla="*/ 178 h 754"/>
                  <a:gd name="T118" fmla="*/ 876 w 980"/>
                  <a:gd name="T119" fmla="*/ 186 h 754"/>
                  <a:gd name="T120" fmla="*/ 899 w 980"/>
                  <a:gd name="T121" fmla="*/ 286 h 754"/>
                  <a:gd name="T122" fmla="*/ 925 w 980"/>
                  <a:gd name="T123" fmla="*/ 26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0" h="754">
                    <a:moveTo>
                      <a:pt x="39" y="683"/>
                    </a:moveTo>
                    <a:lnTo>
                      <a:pt x="90" y="661"/>
                    </a:lnTo>
                    <a:lnTo>
                      <a:pt x="95" y="671"/>
                    </a:lnTo>
                    <a:lnTo>
                      <a:pt x="45" y="694"/>
                    </a:lnTo>
                    <a:lnTo>
                      <a:pt x="39" y="683"/>
                    </a:lnTo>
                    <a:lnTo>
                      <a:pt x="39" y="683"/>
                    </a:lnTo>
                    <a:close/>
                    <a:moveTo>
                      <a:pt x="903" y="754"/>
                    </a:moveTo>
                    <a:lnTo>
                      <a:pt x="856" y="726"/>
                    </a:lnTo>
                    <a:lnTo>
                      <a:pt x="862" y="717"/>
                    </a:lnTo>
                    <a:lnTo>
                      <a:pt x="908" y="746"/>
                    </a:lnTo>
                    <a:lnTo>
                      <a:pt x="903" y="754"/>
                    </a:lnTo>
                    <a:lnTo>
                      <a:pt x="903" y="754"/>
                    </a:lnTo>
                    <a:close/>
                    <a:moveTo>
                      <a:pt x="950" y="658"/>
                    </a:moveTo>
                    <a:lnTo>
                      <a:pt x="918" y="648"/>
                    </a:lnTo>
                    <a:lnTo>
                      <a:pt x="922" y="637"/>
                    </a:lnTo>
                    <a:lnTo>
                      <a:pt x="954" y="649"/>
                    </a:lnTo>
                    <a:lnTo>
                      <a:pt x="950" y="658"/>
                    </a:lnTo>
                    <a:lnTo>
                      <a:pt x="950" y="658"/>
                    </a:lnTo>
                    <a:close/>
                    <a:moveTo>
                      <a:pt x="974" y="564"/>
                    </a:moveTo>
                    <a:lnTo>
                      <a:pt x="920" y="556"/>
                    </a:lnTo>
                    <a:lnTo>
                      <a:pt x="922" y="545"/>
                    </a:lnTo>
                    <a:lnTo>
                      <a:pt x="977" y="553"/>
                    </a:lnTo>
                    <a:lnTo>
                      <a:pt x="974" y="564"/>
                    </a:lnTo>
                    <a:lnTo>
                      <a:pt x="974" y="564"/>
                    </a:lnTo>
                    <a:close/>
                    <a:moveTo>
                      <a:pt x="980" y="457"/>
                    </a:moveTo>
                    <a:lnTo>
                      <a:pt x="946" y="460"/>
                    </a:lnTo>
                    <a:lnTo>
                      <a:pt x="945" y="448"/>
                    </a:lnTo>
                    <a:lnTo>
                      <a:pt x="978" y="447"/>
                    </a:lnTo>
                    <a:lnTo>
                      <a:pt x="980" y="457"/>
                    </a:lnTo>
                    <a:lnTo>
                      <a:pt x="980" y="457"/>
                    </a:lnTo>
                    <a:close/>
                    <a:moveTo>
                      <a:pt x="966" y="368"/>
                    </a:moveTo>
                    <a:lnTo>
                      <a:pt x="912" y="382"/>
                    </a:lnTo>
                    <a:lnTo>
                      <a:pt x="910" y="371"/>
                    </a:lnTo>
                    <a:lnTo>
                      <a:pt x="962" y="357"/>
                    </a:lnTo>
                    <a:lnTo>
                      <a:pt x="966" y="368"/>
                    </a:lnTo>
                    <a:lnTo>
                      <a:pt x="966" y="368"/>
                    </a:lnTo>
                    <a:close/>
                    <a:moveTo>
                      <a:pt x="9" y="584"/>
                    </a:moveTo>
                    <a:lnTo>
                      <a:pt x="42" y="577"/>
                    </a:lnTo>
                    <a:lnTo>
                      <a:pt x="45" y="588"/>
                    </a:lnTo>
                    <a:lnTo>
                      <a:pt x="11" y="595"/>
                    </a:lnTo>
                    <a:lnTo>
                      <a:pt x="9" y="584"/>
                    </a:lnTo>
                    <a:lnTo>
                      <a:pt x="9" y="584"/>
                    </a:lnTo>
                    <a:close/>
                    <a:moveTo>
                      <a:pt x="0" y="483"/>
                    </a:moveTo>
                    <a:lnTo>
                      <a:pt x="54" y="483"/>
                    </a:lnTo>
                    <a:lnTo>
                      <a:pt x="54" y="494"/>
                    </a:lnTo>
                    <a:lnTo>
                      <a:pt x="0" y="494"/>
                    </a:lnTo>
                    <a:lnTo>
                      <a:pt x="0" y="483"/>
                    </a:lnTo>
                    <a:lnTo>
                      <a:pt x="0" y="483"/>
                    </a:lnTo>
                    <a:close/>
                    <a:moveTo>
                      <a:pt x="12" y="380"/>
                    </a:moveTo>
                    <a:lnTo>
                      <a:pt x="45" y="387"/>
                    </a:lnTo>
                    <a:lnTo>
                      <a:pt x="43" y="398"/>
                    </a:lnTo>
                    <a:lnTo>
                      <a:pt x="9" y="390"/>
                    </a:lnTo>
                    <a:lnTo>
                      <a:pt x="12" y="380"/>
                    </a:lnTo>
                    <a:lnTo>
                      <a:pt x="12" y="380"/>
                    </a:lnTo>
                    <a:close/>
                    <a:moveTo>
                      <a:pt x="42" y="289"/>
                    </a:moveTo>
                    <a:lnTo>
                      <a:pt x="92" y="310"/>
                    </a:lnTo>
                    <a:lnTo>
                      <a:pt x="88" y="321"/>
                    </a:lnTo>
                    <a:lnTo>
                      <a:pt x="38" y="299"/>
                    </a:lnTo>
                    <a:lnTo>
                      <a:pt x="42" y="289"/>
                    </a:lnTo>
                    <a:lnTo>
                      <a:pt x="42" y="289"/>
                    </a:lnTo>
                    <a:close/>
                    <a:moveTo>
                      <a:pt x="95" y="198"/>
                    </a:moveTo>
                    <a:lnTo>
                      <a:pt x="123" y="218"/>
                    </a:lnTo>
                    <a:lnTo>
                      <a:pt x="116" y="228"/>
                    </a:lnTo>
                    <a:lnTo>
                      <a:pt x="88" y="208"/>
                    </a:lnTo>
                    <a:lnTo>
                      <a:pt x="95" y="198"/>
                    </a:lnTo>
                    <a:lnTo>
                      <a:pt x="95" y="198"/>
                    </a:lnTo>
                    <a:close/>
                    <a:moveTo>
                      <a:pt x="158" y="128"/>
                    </a:moveTo>
                    <a:lnTo>
                      <a:pt x="196" y="167"/>
                    </a:lnTo>
                    <a:lnTo>
                      <a:pt x="188" y="175"/>
                    </a:lnTo>
                    <a:lnTo>
                      <a:pt x="150" y="135"/>
                    </a:lnTo>
                    <a:lnTo>
                      <a:pt x="158" y="128"/>
                    </a:lnTo>
                    <a:lnTo>
                      <a:pt x="158" y="128"/>
                    </a:lnTo>
                    <a:close/>
                    <a:moveTo>
                      <a:pt x="246" y="63"/>
                    </a:moveTo>
                    <a:lnTo>
                      <a:pt x="262" y="93"/>
                    </a:lnTo>
                    <a:lnTo>
                      <a:pt x="252" y="98"/>
                    </a:lnTo>
                    <a:lnTo>
                      <a:pt x="236" y="70"/>
                    </a:lnTo>
                    <a:lnTo>
                      <a:pt x="246" y="63"/>
                    </a:lnTo>
                    <a:lnTo>
                      <a:pt x="246" y="63"/>
                    </a:lnTo>
                    <a:close/>
                    <a:moveTo>
                      <a:pt x="332" y="24"/>
                    </a:moveTo>
                    <a:lnTo>
                      <a:pt x="351" y="75"/>
                    </a:lnTo>
                    <a:lnTo>
                      <a:pt x="340" y="79"/>
                    </a:lnTo>
                    <a:lnTo>
                      <a:pt x="323" y="28"/>
                    </a:lnTo>
                    <a:lnTo>
                      <a:pt x="332" y="24"/>
                    </a:lnTo>
                    <a:lnTo>
                      <a:pt x="332" y="24"/>
                    </a:lnTo>
                    <a:close/>
                    <a:moveTo>
                      <a:pt x="436" y="1"/>
                    </a:moveTo>
                    <a:lnTo>
                      <a:pt x="440" y="35"/>
                    </a:lnTo>
                    <a:lnTo>
                      <a:pt x="429" y="36"/>
                    </a:lnTo>
                    <a:lnTo>
                      <a:pt x="425" y="2"/>
                    </a:lnTo>
                    <a:lnTo>
                      <a:pt x="436" y="1"/>
                    </a:lnTo>
                    <a:lnTo>
                      <a:pt x="436" y="1"/>
                    </a:lnTo>
                    <a:close/>
                    <a:moveTo>
                      <a:pt x="534" y="0"/>
                    </a:moveTo>
                    <a:lnTo>
                      <a:pt x="530" y="55"/>
                    </a:lnTo>
                    <a:lnTo>
                      <a:pt x="520" y="54"/>
                    </a:lnTo>
                    <a:lnTo>
                      <a:pt x="524" y="0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  <a:moveTo>
                      <a:pt x="634" y="20"/>
                    </a:moveTo>
                    <a:lnTo>
                      <a:pt x="625" y="52"/>
                    </a:lnTo>
                    <a:lnTo>
                      <a:pt x="614" y="50"/>
                    </a:lnTo>
                    <a:lnTo>
                      <a:pt x="624" y="17"/>
                    </a:lnTo>
                    <a:lnTo>
                      <a:pt x="634" y="20"/>
                    </a:lnTo>
                    <a:lnTo>
                      <a:pt x="634" y="20"/>
                    </a:lnTo>
                    <a:close/>
                    <a:moveTo>
                      <a:pt x="726" y="59"/>
                    </a:moveTo>
                    <a:lnTo>
                      <a:pt x="700" y="106"/>
                    </a:lnTo>
                    <a:lnTo>
                      <a:pt x="691" y="102"/>
                    </a:lnTo>
                    <a:lnTo>
                      <a:pt x="717" y="54"/>
                    </a:lnTo>
                    <a:lnTo>
                      <a:pt x="726" y="59"/>
                    </a:lnTo>
                    <a:lnTo>
                      <a:pt x="726" y="59"/>
                    </a:lnTo>
                    <a:close/>
                    <a:moveTo>
                      <a:pt x="807" y="114"/>
                    </a:moveTo>
                    <a:lnTo>
                      <a:pt x="785" y="140"/>
                    </a:lnTo>
                    <a:lnTo>
                      <a:pt x="777" y="133"/>
                    </a:lnTo>
                    <a:lnTo>
                      <a:pt x="799" y="108"/>
                    </a:lnTo>
                    <a:lnTo>
                      <a:pt x="807" y="114"/>
                    </a:lnTo>
                    <a:lnTo>
                      <a:pt x="807" y="114"/>
                    </a:lnTo>
                    <a:close/>
                    <a:moveTo>
                      <a:pt x="876" y="186"/>
                    </a:moveTo>
                    <a:lnTo>
                      <a:pt x="834" y="220"/>
                    </a:lnTo>
                    <a:lnTo>
                      <a:pt x="827" y="212"/>
                    </a:lnTo>
                    <a:lnTo>
                      <a:pt x="869" y="178"/>
                    </a:lnTo>
                    <a:lnTo>
                      <a:pt x="876" y="186"/>
                    </a:lnTo>
                    <a:lnTo>
                      <a:pt x="876" y="186"/>
                    </a:lnTo>
                    <a:close/>
                    <a:moveTo>
                      <a:pt x="930" y="271"/>
                    </a:moveTo>
                    <a:lnTo>
                      <a:pt x="899" y="286"/>
                    </a:lnTo>
                    <a:lnTo>
                      <a:pt x="895" y="276"/>
                    </a:lnTo>
                    <a:lnTo>
                      <a:pt x="925" y="260"/>
                    </a:lnTo>
                    <a:lnTo>
                      <a:pt x="93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2" name="Freeform 35"/>
              <p:cNvSpPr>
                <a:spLocks noEditPoints="1"/>
              </p:cNvSpPr>
              <p:nvPr/>
            </p:nvSpPr>
            <p:spPr bwMode="auto">
              <a:xfrm>
                <a:off x="4365486" y="2437747"/>
                <a:ext cx="286135" cy="288760"/>
              </a:xfrm>
              <a:custGeom>
                <a:avLst/>
                <a:gdLst>
                  <a:gd name="T0" fmla="*/ 81 w 162"/>
                  <a:gd name="T1" fmla="*/ 0 h 163"/>
                  <a:gd name="T2" fmla="*/ 162 w 162"/>
                  <a:gd name="T3" fmla="*/ 81 h 163"/>
                  <a:gd name="T4" fmla="*/ 81 w 162"/>
                  <a:gd name="T5" fmla="*/ 163 h 163"/>
                  <a:gd name="T6" fmla="*/ 0 w 162"/>
                  <a:gd name="T7" fmla="*/ 81 h 163"/>
                  <a:gd name="T8" fmla="*/ 81 w 162"/>
                  <a:gd name="T9" fmla="*/ 0 h 163"/>
                  <a:gd name="T10" fmla="*/ 81 w 162"/>
                  <a:gd name="T11" fmla="*/ 15 h 163"/>
                  <a:gd name="T12" fmla="*/ 15 w 162"/>
                  <a:gd name="T13" fmla="*/ 81 h 163"/>
                  <a:gd name="T14" fmla="*/ 81 w 162"/>
                  <a:gd name="T15" fmla="*/ 148 h 163"/>
                  <a:gd name="T16" fmla="*/ 148 w 162"/>
                  <a:gd name="T17" fmla="*/ 81 h 163"/>
                  <a:gd name="T18" fmla="*/ 81 w 162"/>
                  <a:gd name="T19" fmla="*/ 1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63">
                    <a:moveTo>
                      <a:pt x="81" y="0"/>
                    </a:moveTo>
                    <a:cubicBezTo>
                      <a:pt x="126" y="0"/>
                      <a:pt x="162" y="36"/>
                      <a:pt x="162" y="81"/>
                    </a:cubicBezTo>
                    <a:cubicBezTo>
                      <a:pt x="162" y="126"/>
                      <a:pt x="126" y="163"/>
                      <a:pt x="81" y="163"/>
                    </a:cubicBezTo>
                    <a:cubicBezTo>
                      <a:pt x="36" y="163"/>
                      <a:pt x="0" y="12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  <a:moveTo>
                      <a:pt x="81" y="15"/>
                    </a:moveTo>
                    <a:cubicBezTo>
                      <a:pt x="45" y="15"/>
                      <a:pt x="15" y="45"/>
                      <a:pt x="15" y="81"/>
                    </a:cubicBezTo>
                    <a:cubicBezTo>
                      <a:pt x="15" y="118"/>
                      <a:pt x="45" y="148"/>
                      <a:pt x="81" y="148"/>
                    </a:cubicBezTo>
                    <a:cubicBezTo>
                      <a:pt x="118" y="148"/>
                      <a:pt x="148" y="118"/>
                      <a:pt x="148" y="81"/>
                    </a:cubicBezTo>
                    <a:cubicBezTo>
                      <a:pt x="148" y="45"/>
                      <a:pt x="118" y="15"/>
                      <a:pt x="8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4173782" y="2876550"/>
                <a:ext cx="703018" cy="280884"/>
              </a:xfrm>
              <a:custGeom>
                <a:avLst/>
                <a:gdLst>
                  <a:gd name="T0" fmla="*/ 66 w 298"/>
                  <a:gd name="T1" fmla="*/ 0 h 159"/>
                  <a:gd name="T2" fmla="*/ 232 w 298"/>
                  <a:gd name="T3" fmla="*/ 0 h 159"/>
                  <a:gd name="T4" fmla="*/ 298 w 298"/>
                  <a:gd name="T5" fmla="*/ 66 h 159"/>
                  <a:gd name="T6" fmla="*/ 298 w 298"/>
                  <a:gd name="T7" fmla="*/ 141 h 159"/>
                  <a:gd name="T8" fmla="*/ 280 w 298"/>
                  <a:gd name="T9" fmla="*/ 159 h 159"/>
                  <a:gd name="T10" fmla="*/ 18 w 298"/>
                  <a:gd name="T11" fmla="*/ 159 h 159"/>
                  <a:gd name="T12" fmla="*/ 0 w 298"/>
                  <a:gd name="T13" fmla="*/ 141 h 159"/>
                  <a:gd name="T14" fmla="*/ 0 w 298"/>
                  <a:gd name="T15" fmla="*/ 66 h 159"/>
                  <a:gd name="T16" fmla="*/ 66 w 298"/>
                  <a:gd name="T1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159">
                    <a:moveTo>
                      <a:pt x="66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68" y="0"/>
                      <a:pt x="298" y="30"/>
                      <a:pt x="298" y="66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51"/>
                      <a:pt x="290" y="159"/>
                      <a:pt x="280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9" y="159"/>
                      <a:pt x="0" y="151"/>
                      <a:pt x="0" y="14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4" name="Freeform 38"/>
              <p:cNvSpPr>
                <a:spLocks noEditPoints="1"/>
              </p:cNvSpPr>
              <p:nvPr/>
            </p:nvSpPr>
            <p:spPr bwMode="auto">
              <a:xfrm>
                <a:off x="4356298" y="2990329"/>
                <a:ext cx="315010" cy="95815"/>
              </a:xfrm>
              <a:custGeom>
                <a:avLst/>
                <a:gdLst>
                  <a:gd name="T0" fmla="*/ 14 w 178"/>
                  <a:gd name="T1" fmla="*/ 1 h 54"/>
                  <a:gd name="T2" fmla="*/ 36 w 178"/>
                  <a:gd name="T3" fmla="*/ 3 h 54"/>
                  <a:gd name="T4" fmla="*/ 9 w 178"/>
                  <a:gd name="T5" fmla="*/ 5 h 54"/>
                  <a:gd name="T6" fmla="*/ 7 w 178"/>
                  <a:gd name="T7" fmla="*/ 25 h 54"/>
                  <a:gd name="T8" fmla="*/ 26 w 178"/>
                  <a:gd name="T9" fmla="*/ 23 h 54"/>
                  <a:gd name="T10" fmla="*/ 27 w 178"/>
                  <a:gd name="T11" fmla="*/ 30 h 54"/>
                  <a:gd name="T12" fmla="*/ 9 w 178"/>
                  <a:gd name="T13" fmla="*/ 30 h 54"/>
                  <a:gd name="T14" fmla="*/ 0 w 178"/>
                  <a:gd name="T15" fmla="*/ 46 h 54"/>
                  <a:gd name="T16" fmla="*/ 9 w 178"/>
                  <a:gd name="T17" fmla="*/ 30 h 54"/>
                  <a:gd name="T18" fmla="*/ 31 w 178"/>
                  <a:gd name="T19" fmla="*/ 46 h 54"/>
                  <a:gd name="T20" fmla="*/ 33 w 178"/>
                  <a:gd name="T21" fmla="*/ 29 h 54"/>
                  <a:gd name="T22" fmla="*/ 8 w 178"/>
                  <a:gd name="T23" fmla="*/ 47 h 54"/>
                  <a:gd name="T24" fmla="*/ 23 w 178"/>
                  <a:gd name="T25" fmla="*/ 53 h 54"/>
                  <a:gd name="T26" fmla="*/ 4 w 178"/>
                  <a:gd name="T27" fmla="*/ 52 h 54"/>
                  <a:gd name="T28" fmla="*/ 52 w 178"/>
                  <a:gd name="T29" fmla="*/ 6 h 54"/>
                  <a:gd name="T30" fmla="*/ 69 w 178"/>
                  <a:gd name="T31" fmla="*/ 6 h 54"/>
                  <a:gd name="T32" fmla="*/ 42 w 178"/>
                  <a:gd name="T33" fmla="*/ 21 h 54"/>
                  <a:gd name="T34" fmla="*/ 51 w 178"/>
                  <a:gd name="T35" fmla="*/ 7 h 54"/>
                  <a:gd name="T36" fmla="*/ 67 w 178"/>
                  <a:gd name="T37" fmla="*/ 25 h 54"/>
                  <a:gd name="T38" fmla="*/ 48 w 178"/>
                  <a:gd name="T39" fmla="*/ 29 h 54"/>
                  <a:gd name="T40" fmla="*/ 62 w 178"/>
                  <a:gd name="T41" fmla="*/ 46 h 54"/>
                  <a:gd name="T42" fmla="*/ 71 w 178"/>
                  <a:gd name="T43" fmla="*/ 33 h 54"/>
                  <a:gd name="T44" fmla="*/ 65 w 178"/>
                  <a:gd name="T45" fmla="*/ 30 h 54"/>
                  <a:gd name="T46" fmla="*/ 64 w 178"/>
                  <a:gd name="T47" fmla="*/ 50 h 54"/>
                  <a:gd name="T48" fmla="*/ 40 w 178"/>
                  <a:gd name="T49" fmla="*/ 50 h 54"/>
                  <a:gd name="T50" fmla="*/ 77 w 178"/>
                  <a:gd name="T51" fmla="*/ 3 h 54"/>
                  <a:gd name="T52" fmla="*/ 95 w 178"/>
                  <a:gd name="T53" fmla="*/ 23 h 54"/>
                  <a:gd name="T54" fmla="*/ 98 w 178"/>
                  <a:gd name="T55" fmla="*/ 7 h 54"/>
                  <a:gd name="T56" fmla="*/ 98 w 178"/>
                  <a:gd name="T57" fmla="*/ 27 h 54"/>
                  <a:gd name="T58" fmla="*/ 90 w 178"/>
                  <a:gd name="T59" fmla="*/ 50 h 54"/>
                  <a:gd name="T60" fmla="*/ 119 w 178"/>
                  <a:gd name="T61" fmla="*/ 1 h 54"/>
                  <a:gd name="T62" fmla="*/ 141 w 178"/>
                  <a:gd name="T63" fmla="*/ 3 h 54"/>
                  <a:gd name="T64" fmla="*/ 114 w 178"/>
                  <a:gd name="T65" fmla="*/ 6 h 54"/>
                  <a:gd name="T66" fmla="*/ 111 w 178"/>
                  <a:gd name="T67" fmla="*/ 24 h 54"/>
                  <a:gd name="T68" fmla="*/ 135 w 178"/>
                  <a:gd name="T69" fmla="*/ 23 h 54"/>
                  <a:gd name="T70" fmla="*/ 144 w 178"/>
                  <a:gd name="T71" fmla="*/ 8 h 54"/>
                  <a:gd name="T72" fmla="*/ 137 w 178"/>
                  <a:gd name="T73" fmla="*/ 7 h 54"/>
                  <a:gd name="T74" fmla="*/ 136 w 178"/>
                  <a:gd name="T75" fmla="*/ 26 h 54"/>
                  <a:gd name="T76" fmla="*/ 118 w 178"/>
                  <a:gd name="T77" fmla="*/ 23 h 54"/>
                  <a:gd name="T78" fmla="*/ 108 w 178"/>
                  <a:gd name="T79" fmla="*/ 33 h 54"/>
                  <a:gd name="T80" fmla="*/ 108 w 178"/>
                  <a:gd name="T81" fmla="*/ 50 h 54"/>
                  <a:gd name="T82" fmla="*/ 133 w 178"/>
                  <a:gd name="T83" fmla="*/ 50 h 54"/>
                  <a:gd name="T84" fmla="*/ 139 w 178"/>
                  <a:gd name="T85" fmla="*/ 33 h 54"/>
                  <a:gd name="T86" fmla="*/ 133 w 178"/>
                  <a:gd name="T87" fmla="*/ 31 h 54"/>
                  <a:gd name="T88" fmla="*/ 132 w 178"/>
                  <a:gd name="T89" fmla="*/ 51 h 54"/>
                  <a:gd name="T90" fmla="*/ 113 w 178"/>
                  <a:gd name="T91" fmla="*/ 53 h 54"/>
                  <a:gd name="T92" fmla="*/ 171 w 178"/>
                  <a:gd name="T93" fmla="*/ 6 h 54"/>
                  <a:gd name="T94" fmla="*/ 171 w 178"/>
                  <a:gd name="T95" fmla="*/ 0 h 54"/>
                  <a:gd name="T96" fmla="*/ 171 w 178"/>
                  <a:gd name="T97" fmla="*/ 6 h 54"/>
                  <a:gd name="T98" fmla="*/ 176 w 178"/>
                  <a:gd name="T99" fmla="*/ 20 h 54"/>
                  <a:gd name="T100" fmla="*/ 176 w 178"/>
                  <a:gd name="T101" fmla="*/ 3 h 54"/>
                  <a:gd name="T102" fmla="*/ 168 w 178"/>
                  <a:gd name="T103" fmla="*/ 23 h 54"/>
                  <a:gd name="T104" fmla="*/ 147 w 178"/>
                  <a:gd name="T105" fmla="*/ 26 h 54"/>
                  <a:gd name="T106" fmla="*/ 170 w 178"/>
                  <a:gd name="T107" fmla="*/ 48 h 54"/>
                  <a:gd name="T108" fmla="*/ 174 w 178"/>
                  <a:gd name="T109" fmla="*/ 31 h 54"/>
                  <a:gd name="T110" fmla="*/ 165 w 178"/>
                  <a:gd name="T111" fmla="*/ 46 h 54"/>
                  <a:gd name="T112" fmla="*/ 165 w 178"/>
                  <a:gd name="T113" fmla="*/ 52 h 54"/>
                  <a:gd name="T114" fmla="*/ 147 w 178"/>
                  <a:gd name="T115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8" h="54">
                    <a:moveTo>
                      <a:pt x="32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14" y="7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2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28" y="24"/>
                      <a:pt x="29" y="24"/>
                      <a:pt x="29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9" y="30"/>
                    </a:moveTo>
                    <a:cubicBezTo>
                      <a:pt x="7" y="27"/>
                      <a:pt x="7" y="27"/>
                      <a:pt x="7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1" y="47"/>
                      <a:pt x="1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9" y="30"/>
                      <a:pt x="9" y="30"/>
                      <a:pt x="9" y="30"/>
                    </a:cubicBezTo>
                    <a:close/>
                    <a:moveTo>
                      <a:pt x="25" y="46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7"/>
                      <a:pt x="31" y="47"/>
                      <a:pt x="31" y="46"/>
                    </a:cubicBezTo>
                    <a:cubicBezTo>
                      <a:pt x="31" y="46"/>
                      <a:pt x="31" y="45"/>
                      <a:pt x="32" y="4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3" y="30"/>
                      <a:pt x="33" y="2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" y="47"/>
                    </a:moveTo>
                    <a:cubicBezTo>
                      <a:pt x="24" y="47"/>
                      <a:pt x="24" y="47"/>
                      <a:pt x="24" y="47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2"/>
                      <a:pt x="24" y="53"/>
                      <a:pt x="23" y="53"/>
                    </a:cubicBezTo>
                    <a:cubicBezTo>
                      <a:pt x="23" y="53"/>
                      <a:pt x="22" y="53"/>
                      <a:pt x="21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3"/>
                      <a:pt x="6" y="53"/>
                      <a:pt x="6" y="53"/>
                    </a:cubicBezTo>
                    <a:cubicBezTo>
                      <a:pt x="5" y="53"/>
                      <a:pt x="5" y="52"/>
                      <a:pt x="4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69" y="6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51" y="7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2"/>
                      <a:pt x="42" y="23"/>
                      <a:pt x="43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1" y="7"/>
                      <a:pt x="51" y="7"/>
                      <a:pt x="51" y="7"/>
                    </a:cubicBezTo>
                    <a:close/>
                    <a:moveTo>
                      <a:pt x="49" y="23"/>
                    </a:move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5" y="23"/>
                      <a:pt x="65" y="23"/>
                    </a:cubicBezTo>
                    <a:cubicBezTo>
                      <a:pt x="66" y="24"/>
                      <a:pt x="66" y="24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0"/>
                      <a:pt x="49" y="30"/>
                      <a:pt x="48" y="29"/>
                    </a:cubicBezTo>
                    <a:cubicBezTo>
                      <a:pt x="48" y="29"/>
                      <a:pt x="47" y="29"/>
                      <a:pt x="47" y="2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3"/>
                      <a:pt x="49" y="23"/>
                      <a:pt x="49" y="23"/>
                    </a:cubicBezTo>
                    <a:close/>
                    <a:moveTo>
                      <a:pt x="62" y="46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7"/>
                      <a:pt x="69" y="46"/>
                      <a:pt x="69" y="4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1" y="31"/>
                    </a:cubicBezTo>
                    <a:cubicBezTo>
                      <a:pt x="71" y="30"/>
                      <a:pt x="71" y="30"/>
                      <a:pt x="70" y="29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2" y="46"/>
                      <a:pt x="62" y="46"/>
                      <a:pt x="62" y="46"/>
                    </a:cubicBezTo>
                    <a:close/>
                    <a:moveTo>
                      <a:pt x="44" y="47"/>
                    </a:moveTo>
                    <a:cubicBezTo>
                      <a:pt x="61" y="47"/>
                      <a:pt x="61" y="47"/>
                      <a:pt x="61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0" y="53"/>
                      <a:pt x="5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4" y="47"/>
                      <a:pt x="44" y="47"/>
                      <a:pt x="44" y="47"/>
                    </a:cubicBezTo>
                    <a:close/>
                    <a:moveTo>
                      <a:pt x="97" y="6"/>
                    </a:moveTo>
                    <a:cubicBezTo>
                      <a:pt x="80" y="6"/>
                      <a:pt x="80" y="6"/>
                      <a:pt x="80" y="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6"/>
                      <a:pt x="97" y="6"/>
                      <a:pt x="97" y="6"/>
                    </a:cubicBezTo>
                    <a:close/>
                    <a:moveTo>
                      <a:pt x="95" y="23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23"/>
                      <a:pt x="95" y="23"/>
                      <a:pt x="95" y="23"/>
                    </a:cubicBezTo>
                    <a:close/>
                    <a:moveTo>
                      <a:pt x="90" y="50"/>
                    </a:moveTo>
                    <a:cubicBezTo>
                      <a:pt x="94" y="30"/>
                      <a:pt x="94" y="30"/>
                      <a:pt x="94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0"/>
                      <a:pt x="90" y="50"/>
                      <a:pt x="90" y="50"/>
                    </a:cubicBezTo>
                    <a:close/>
                    <a:moveTo>
                      <a:pt x="137" y="6"/>
                    </a:moveTo>
                    <a:cubicBezTo>
                      <a:pt x="120" y="6"/>
                      <a:pt x="120" y="6"/>
                      <a:pt x="120" y="6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1" y="0"/>
                      <a:pt x="122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0"/>
                      <a:pt x="140" y="1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7" y="6"/>
                      <a:pt x="137" y="6"/>
                      <a:pt x="137" y="6"/>
                    </a:cubicBezTo>
                    <a:close/>
                    <a:moveTo>
                      <a:pt x="119" y="7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3" y="7"/>
                      <a:pt x="113" y="8"/>
                      <a:pt x="112" y="9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2"/>
                      <a:pt x="111" y="23"/>
                      <a:pt x="111" y="24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9" y="7"/>
                      <a:pt x="119" y="7"/>
                      <a:pt x="119" y="7"/>
                    </a:cubicBezTo>
                    <a:close/>
                    <a:moveTo>
                      <a:pt x="135" y="23"/>
                    </a:move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41" y="23"/>
                      <a:pt x="141" y="22"/>
                      <a:pt x="142" y="20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7"/>
                      <a:pt x="144" y="7"/>
                    </a:cubicBezTo>
                    <a:cubicBezTo>
                      <a:pt x="144" y="6"/>
                      <a:pt x="143" y="6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3"/>
                      <a:pt x="135" y="23"/>
                      <a:pt x="135" y="23"/>
                    </a:cubicBezTo>
                    <a:close/>
                    <a:moveTo>
                      <a:pt x="118" y="23"/>
                    </a:moveTo>
                    <a:cubicBezTo>
                      <a:pt x="134" y="23"/>
                      <a:pt x="134" y="23"/>
                      <a:pt x="134" y="23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8" y="23"/>
                      <a:pt x="118" y="23"/>
                      <a:pt x="118" y="23"/>
                    </a:cubicBezTo>
                    <a:close/>
                    <a:moveTo>
                      <a:pt x="115" y="30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9" y="31"/>
                      <a:pt x="108" y="31"/>
                      <a:pt x="108" y="33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7" y="48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5" y="30"/>
                      <a:pt x="115" y="30"/>
                      <a:pt x="115" y="30"/>
                    </a:cubicBezTo>
                    <a:close/>
                    <a:moveTo>
                      <a:pt x="130" y="46"/>
                    </a:moveTo>
                    <a:cubicBezTo>
                      <a:pt x="133" y="50"/>
                      <a:pt x="133" y="50"/>
                      <a:pt x="133" y="50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6"/>
                      <a:pt x="137" y="46"/>
                      <a:pt x="137" y="45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1"/>
                      <a:pt x="139" y="30"/>
                      <a:pt x="139" y="2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0" y="46"/>
                      <a:pt x="130" y="46"/>
                      <a:pt x="130" y="46"/>
                    </a:cubicBezTo>
                    <a:close/>
                    <a:moveTo>
                      <a:pt x="113" y="47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0" y="53"/>
                      <a:pt x="129" y="53"/>
                      <a:pt x="129" y="53"/>
                    </a:cubicBezTo>
                    <a:cubicBezTo>
                      <a:pt x="129" y="53"/>
                      <a:pt x="128" y="53"/>
                      <a:pt x="127" y="53"/>
                    </a:cubicBezTo>
                    <a:cubicBezTo>
                      <a:pt x="113" y="53"/>
                      <a:pt x="113" y="53"/>
                      <a:pt x="113" y="53"/>
                    </a:cubicBezTo>
                    <a:cubicBezTo>
                      <a:pt x="112" y="53"/>
                      <a:pt x="111" y="53"/>
                      <a:pt x="110" y="52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13" y="47"/>
                      <a:pt x="113" y="47"/>
                      <a:pt x="113" y="47"/>
                    </a:cubicBezTo>
                    <a:close/>
                    <a:moveTo>
                      <a:pt x="171" y="6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2" y="0"/>
                      <a:pt x="173" y="0"/>
                      <a:pt x="173" y="0"/>
                    </a:cubicBezTo>
                    <a:cubicBezTo>
                      <a:pt x="173" y="0"/>
                      <a:pt x="174" y="0"/>
                      <a:pt x="174" y="1"/>
                    </a:cubicBezTo>
                    <a:cubicBezTo>
                      <a:pt x="175" y="2"/>
                      <a:pt x="175" y="2"/>
                      <a:pt x="175" y="2"/>
                    </a:cubicBezTo>
                    <a:cubicBezTo>
                      <a:pt x="171" y="6"/>
                      <a:pt x="171" y="6"/>
                      <a:pt x="171" y="6"/>
                    </a:cubicBezTo>
                    <a:close/>
                    <a:moveTo>
                      <a:pt x="169" y="22"/>
                    </a:moveTo>
                    <a:cubicBezTo>
                      <a:pt x="172" y="25"/>
                      <a:pt x="172" y="25"/>
                      <a:pt x="172" y="25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2"/>
                      <a:pt x="176" y="21"/>
                      <a:pt x="176" y="2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8"/>
                      <a:pt x="178" y="7"/>
                      <a:pt x="178" y="7"/>
                    </a:cubicBezTo>
                    <a:cubicBezTo>
                      <a:pt x="178" y="6"/>
                      <a:pt x="178" y="5"/>
                      <a:pt x="177" y="5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69" y="22"/>
                      <a:pt x="169" y="22"/>
                      <a:pt x="169" y="22"/>
                    </a:cubicBezTo>
                    <a:close/>
                    <a:moveTo>
                      <a:pt x="151" y="23"/>
                    </a:moveTo>
                    <a:cubicBezTo>
                      <a:pt x="168" y="23"/>
                      <a:pt x="168" y="23"/>
                      <a:pt x="168" y="23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51" y="23"/>
                      <a:pt x="151" y="23"/>
                      <a:pt x="151" y="23"/>
                    </a:cubicBezTo>
                    <a:close/>
                    <a:moveTo>
                      <a:pt x="165" y="46"/>
                    </a:moveTo>
                    <a:cubicBezTo>
                      <a:pt x="168" y="50"/>
                      <a:pt x="168" y="50"/>
                      <a:pt x="168" y="50"/>
                    </a:cubicBezTo>
                    <a:cubicBezTo>
                      <a:pt x="170" y="48"/>
                      <a:pt x="170" y="48"/>
                      <a:pt x="170" y="48"/>
                    </a:cubicBezTo>
                    <a:cubicBezTo>
                      <a:pt x="170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5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4" y="32"/>
                      <a:pt x="174" y="31"/>
                      <a:pt x="174" y="31"/>
                    </a:cubicBezTo>
                    <a:cubicBezTo>
                      <a:pt x="174" y="30"/>
                      <a:pt x="173" y="29"/>
                      <a:pt x="173" y="29"/>
                    </a:cubicBezTo>
                    <a:cubicBezTo>
                      <a:pt x="171" y="27"/>
                      <a:pt x="171" y="27"/>
                      <a:pt x="171" y="27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46"/>
                      <a:pt x="165" y="46"/>
                      <a:pt x="165" y="46"/>
                    </a:cubicBezTo>
                    <a:close/>
                    <a:moveTo>
                      <a:pt x="147" y="47"/>
                    </a:moveTo>
                    <a:cubicBezTo>
                      <a:pt x="164" y="47"/>
                      <a:pt x="164" y="47"/>
                      <a:pt x="164" y="47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5" y="52"/>
                      <a:pt x="165" y="52"/>
                      <a:pt x="165" y="52"/>
                    </a:cubicBezTo>
                    <a:cubicBezTo>
                      <a:pt x="164" y="53"/>
                      <a:pt x="163" y="53"/>
                      <a:pt x="161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3" y="50"/>
                      <a:pt x="143" y="50"/>
                      <a:pt x="143" y="50"/>
                    </a:cubicBezTo>
                    <a:lnTo>
                      <a:pt x="14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  <p:sp>
            <p:nvSpPr>
              <p:cNvPr id="85" name="Freeform 41"/>
              <p:cNvSpPr>
                <a:spLocks/>
              </p:cNvSpPr>
              <p:nvPr/>
            </p:nvSpPr>
            <p:spPr bwMode="auto">
              <a:xfrm rot="1867980">
                <a:off x="4230131" y="1700390"/>
                <a:ext cx="486954" cy="699586"/>
              </a:xfrm>
              <a:custGeom>
                <a:avLst/>
                <a:gdLst>
                  <a:gd name="T0" fmla="*/ 0 w 275"/>
                  <a:gd name="T1" fmla="*/ 8 h 395"/>
                  <a:gd name="T2" fmla="*/ 10 w 275"/>
                  <a:gd name="T3" fmla="*/ 0 h 395"/>
                  <a:gd name="T4" fmla="*/ 275 w 275"/>
                  <a:gd name="T5" fmla="*/ 378 h 395"/>
                  <a:gd name="T6" fmla="*/ 249 w 275"/>
                  <a:gd name="T7" fmla="*/ 395 h 395"/>
                  <a:gd name="T8" fmla="*/ 0 w 275"/>
                  <a:gd name="T9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95">
                    <a:moveTo>
                      <a:pt x="0" y="8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75" y="378"/>
                      <a:pt x="275" y="378"/>
                      <a:pt x="275" y="378"/>
                    </a:cubicBezTo>
                    <a:cubicBezTo>
                      <a:pt x="265" y="382"/>
                      <a:pt x="257" y="387"/>
                      <a:pt x="249" y="395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99" tIns="60949" rIns="121899" bIns="60949"/>
              <a:lstStyle/>
              <a:p>
                <a:pPr defTabSz="685646">
                  <a:defRPr/>
                </a:pPr>
                <a:endParaRPr lang="en-US"/>
              </a:p>
            </p:txBody>
          </p:sp>
        </p:grp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10122834" y="3321333"/>
              <a:ext cx="439176" cy="246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0949" tIns="30475" rIns="60949" bIns="30475">
              <a:spAutoFit/>
            </a:bodyPr>
            <a:lstStyle/>
            <a:p>
              <a:pPr algn="ctr" defTabSz="1087987">
                <a:defRPr/>
              </a:pPr>
              <a:r>
                <a:rPr lang="en-CA" sz="800" b="1" spc="-113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50 </a:t>
              </a:r>
              <a:r>
                <a:rPr lang="en-CA" sz="800" b="1" spc="-113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</a:t>
              </a:r>
              <a:endParaRPr lang="en-CA" sz="800" b="1" spc="-113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87"/>
          <p:cNvGrpSpPr>
            <a:grpSpLocks/>
          </p:cNvGrpSpPr>
          <p:nvPr/>
        </p:nvGrpSpPr>
        <p:grpSpPr bwMode="auto">
          <a:xfrm>
            <a:off x="3717132" y="3539462"/>
            <a:ext cx="1722835" cy="590177"/>
            <a:chOff x="5268628" y="2933595"/>
            <a:chExt cx="2298032" cy="787988"/>
          </a:xfrm>
        </p:grpSpPr>
        <p:sp>
          <p:nvSpPr>
            <p:cNvPr id="89" name="TextBox 88"/>
            <p:cNvSpPr txBox="1"/>
            <p:nvPr/>
          </p:nvSpPr>
          <p:spPr>
            <a:xfrm>
              <a:off x="5888719" y="2933595"/>
              <a:ext cx="1067385" cy="3698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646"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版本维护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68628" y="3218188"/>
              <a:ext cx="2298032" cy="50339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087987">
                <a:defRPr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ctr" defTabSz="1087987">
                <a:defRPr/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时间更短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90"/>
          <p:cNvGrpSpPr>
            <a:grpSpLocks/>
          </p:cNvGrpSpPr>
          <p:nvPr/>
        </p:nvGrpSpPr>
        <p:grpSpPr bwMode="auto">
          <a:xfrm>
            <a:off x="5355432" y="3222717"/>
            <a:ext cx="1724025" cy="551705"/>
            <a:chOff x="5268628" y="2933595"/>
            <a:chExt cx="2298032" cy="735298"/>
          </a:xfrm>
        </p:grpSpPr>
        <p:sp>
          <p:nvSpPr>
            <p:cNvPr id="92" name="TextBox 91"/>
            <p:cNvSpPr txBox="1"/>
            <p:nvPr/>
          </p:nvSpPr>
          <p:spPr>
            <a:xfrm>
              <a:off x="5786519" y="2933595"/>
              <a:ext cx="1271773" cy="3691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646"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公共类封装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68628" y="3217677"/>
              <a:ext cx="2298032" cy="451216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087987">
                <a:defRPr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ctr" defTabSz="1087987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减少代码量、降低冗余代码。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2081213" y="3222717"/>
            <a:ext cx="1724025" cy="551705"/>
            <a:chOff x="5268628" y="2933595"/>
            <a:chExt cx="2298032" cy="735298"/>
          </a:xfrm>
        </p:grpSpPr>
        <p:sp>
          <p:nvSpPr>
            <p:cNvPr id="95" name="TextBox 94"/>
            <p:cNvSpPr txBox="1"/>
            <p:nvPr/>
          </p:nvSpPr>
          <p:spPr>
            <a:xfrm>
              <a:off x="5785726" y="2933595"/>
              <a:ext cx="1271773" cy="3691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646"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功能模块化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268628" y="3217677"/>
              <a:ext cx="2298032" cy="451216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087987">
                <a:defRPr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ctr" defTabSz="1087987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代码修复及修改功能间无影响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85"/>
          <p:cNvGrpSpPr>
            <a:grpSpLocks/>
          </p:cNvGrpSpPr>
          <p:nvPr/>
        </p:nvGrpSpPr>
        <p:grpSpPr bwMode="auto">
          <a:xfrm>
            <a:off x="566300" y="2866449"/>
            <a:ext cx="1724025" cy="428594"/>
            <a:chOff x="5268628" y="2933595"/>
            <a:chExt cx="2298032" cy="571220"/>
          </a:xfrm>
        </p:grpSpPr>
        <p:sp>
          <p:nvSpPr>
            <p:cNvPr id="87" name="TextBox 86"/>
            <p:cNvSpPr txBox="1"/>
            <p:nvPr/>
          </p:nvSpPr>
          <p:spPr>
            <a:xfrm>
              <a:off x="6094204" y="2933595"/>
              <a:ext cx="656400" cy="3691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646"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新人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8628" y="3217676"/>
              <a:ext cx="2298032" cy="287139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087987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代码可读性强、易上手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97"/>
          <p:cNvGrpSpPr>
            <a:grpSpLocks/>
          </p:cNvGrpSpPr>
          <p:nvPr/>
        </p:nvGrpSpPr>
        <p:grpSpPr bwMode="auto">
          <a:xfrm>
            <a:off x="6905626" y="2850000"/>
            <a:ext cx="1722835" cy="551704"/>
            <a:chOff x="5268628" y="2933595"/>
            <a:chExt cx="2298032" cy="735298"/>
          </a:xfrm>
        </p:grpSpPr>
        <p:sp>
          <p:nvSpPr>
            <p:cNvPr id="99" name="TextBox 98"/>
            <p:cNvSpPr txBox="1"/>
            <p:nvPr/>
          </p:nvSpPr>
          <p:spPr>
            <a:xfrm>
              <a:off x="5887921" y="2933595"/>
              <a:ext cx="1067385" cy="3691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646"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Fira Sans SemiBold Italic" panose="00000700000000000000" pitchFamily="50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问题定位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268628" y="3217676"/>
              <a:ext cx="2298032" cy="45121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087987">
                <a:defRPr/>
              </a:pP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  <a:p>
              <a:pPr algn="ctr" defTabSz="1087987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问题定位及修复更快、更方便。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sp>
        <p:nvSpPr>
          <p:cNvPr id="67" name="标题 61">
            <a:extLst>
              <a:ext uri="{FF2B5EF4-FFF2-40B4-BE49-F238E27FC236}">
                <a16:creationId xmlns:a16="http://schemas.microsoft.com/office/drawing/2014/main" id="{F55EE8C7-A38A-41BF-AB0D-526393D7AD48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优化效益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6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0" y="1483637"/>
            <a:ext cx="8458200" cy="3343275"/>
            <a:chOff x="0" y="1482842"/>
            <a:chExt cx="8458200" cy="3343275"/>
          </a:xfrm>
        </p:grpSpPr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0" y="1482842"/>
              <a:ext cx="8458200" cy="3343275"/>
            </a:xfrm>
            <a:custGeom>
              <a:avLst/>
              <a:gdLst>
                <a:gd name="T0" fmla="*/ 1311 w 16920"/>
                <a:gd name="T1" fmla="*/ 7223 h 8424"/>
                <a:gd name="T2" fmla="*/ 1661 w 16920"/>
                <a:gd name="T3" fmla="*/ 7222 h 8424"/>
                <a:gd name="T4" fmla="*/ 2090 w 16920"/>
                <a:gd name="T5" fmla="*/ 7210 h 8424"/>
                <a:gd name="T6" fmla="*/ 2858 w 16920"/>
                <a:gd name="T7" fmla="*/ 7164 h 8424"/>
                <a:gd name="T8" fmla="*/ 3683 w 16920"/>
                <a:gd name="T9" fmla="*/ 7074 h 8424"/>
                <a:gd name="T10" fmla="*/ 4195 w 16920"/>
                <a:gd name="T11" fmla="*/ 6996 h 8424"/>
                <a:gd name="T12" fmla="*/ 5032 w 16920"/>
                <a:gd name="T13" fmla="*/ 6736 h 8424"/>
                <a:gd name="T14" fmla="*/ 5487 w 16920"/>
                <a:gd name="T15" fmla="*/ 6362 h 8424"/>
                <a:gd name="T16" fmla="*/ 5701 w 16920"/>
                <a:gd name="T17" fmla="*/ 5921 h 8424"/>
                <a:gd name="T18" fmla="*/ 5810 w 16920"/>
                <a:gd name="T19" fmla="*/ 5460 h 8424"/>
                <a:gd name="T20" fmla="*/ 5951 w 16920"/>
                <a:gd name="T21" fmla="*/ 5030 h 8424"/>
                <a:gd name="T22" fmla="*/ 6259 w 16920"/>
                <a:gd name="T23" fmla="*/ 4680 h 8424"/>
                <a:gd name="T24" fmla="*/ 6831 w 16920"/>
                <a:gd name="T25" fmla="*/ 4447 h 8424"/>
                <a:gd name="T26" fmla="*/ 7542 w 16920"/>
                <a:gd name="T27" fmla="*/ 4298 h 8424"/>
                <a:gd name="T28" fmla="*/ 8629 w 16920"/>
                <a:gd name="T29" fmla="*/ 4121 h 8424"/>
                <a:gd name="T30" fmla="*/ 9390 w 16920"/>
                <a:gd name="T31" fmla="*/ 3943 h 8424"/>
                <a:gd name="T32" fmla="*/ 10065 w 16920"/>
                <a:gd name="T33" fmla="*/ 3659 h 8424"/>
                <a:gd name="T34" fmla="*/ 10596 w 16920"/>
                <a:gd name="T35" fmla="*/ 3212 h 8424"/>
                <a:gd name="T36" fmla="*/ 10994 w 16920"/>
                <a:gd name="T37" fmla="*/ 2633 h 8424"/>
                <a:gd name="T38" fmla="*/ 11499 w 16920"/>
                <a:gd name="T39" fmla="*/ 2223 h 8424"/>
                <a:gd name="T40" fmla="*/ 12104 w 16920"/>
                <a:gd name="T41" fmla="*/ 1970 h 8424"/>
                <a:gd name="T42" fmla="*/ 12768 w 16920"/>
                <a:gd name="T43" fmla="*/ 1828 h 8424"/>
                <a:gd name="T44" fmla="*/ 13450 w 16920"/>
                <a:gd name="T45" fmla="*/ 1749 h 8424"/>
                <a:gd name="T46" fmla="*/ 14110 w 16920"/>
                <a:gd name="T47" fmla="*/ 1686 h 8424"/>
                <a:gd name="T48" fmla="*/ 14710 w 16920"/>
                <a:gd name="T49" fmla="*/ 1590 h 8424"/>
                <a:gd name="T50" fmla="*/ 15264 w 16920"/>
                <a:gd name="T51" fmla="*/ 1379 h 8424"/>
                <a:gd name="T52" fmla="*/ 15774 w 16920"/>
                <a:gd name="T53" fmla="*/ 1070 h 8424"/>
                <a:gd name="T54" fmla="*/ 16216 w 16920"/>
                <a:gd name="T55" fmla="*/ 719 h 8424"/>
                <a:gd name="T56" fmla="*/ 16569 w 16920"/>
                <a:gd name="T57" fmla="*/ 386 h 8424"/>
                <a:gd name="T58" fmla="*/ 16870 w 16920"/>
                <a:gd name="T59" fmla="*/ 59 h 8424"/>
                <a:gd name="T60" fmla="*/ 16862 w 16920"/>
                <a:gd name="T61" fmla="*/ 114 h 8424"/>
                <a:gd name="T62" fmla="*/ 16688 w 16920"/>
                <a:gd name="T63" fmla="*/ 407 h 8424"/>
                <a:gd name="T64" fmla="*/ 16404 w 16920"/>
                <a:gd name="T65" fmla="*/ 812 h 8424"/>
                <a:gd name="T66" fmla="*/ 16012 w 16920"/>
                <a:gd name="T67" fmla="*/ 1254 h 8424"/>
                <a:gd name="T68" fmla="*/ 15517 w 16920"/>
                <a:gd name="T69" fmla="*/ 1664 h 8424"/>
                <a:gd name="T70" fmla="*/ 14920 w 16920"/>
                <a:gd name="T71" fmla="*/ 1971 h 8424"/>
                <a:gd name="T72" fmla="*/ 14248 w 16920"/>
                <a:gd name="T73" fmla="*/ 2131 h 8424"/>
                <a:gd name="T74" fmla="*/ 13332 w 16920"/>
                <a:gd name="T75" fmla="*/ 2276 h 8424"/>
                <a:gd name="T76" fmla="*/ 12726 w 16920"/>
                <a:gd name="T77" fmla="*/ 2406 h 8424"/>
                <a:gd name="T78" fmla="*/ 12177 w 16920"/>
                <a:gd name="T79" fmla="*/ 2623 h 8424"/>
                <a:gd name="T80" fmla="*/ 11702 w 16920"/>
                <a:gd name="T81" fmla="*/ 2980 h 8424"/>
                <a:gd name="T82" fmla="*/ 11315 w 16920"/>
                <a:gd name="T83" fmla="*/ 3534 h 8424"/>
                <a:gd name="T84" fmla="*/ 10944 w 16920"/>
                <a:gd name="T85" fmla="*/ 4233 h 8424"/>
                <a:gd name="T86" fmla="*/ 10300 w 16920"/>
                <a:gd name="T87" fmla="*/ 4711 h 8424"/>
                <a:gd name="T88" fmla="*/ 9479 w 16920"/>
                <a:gd name="T89" fmla="*/ 5008 h 8424"/>
                <a:gd name="T90" fmla="*/ 8621 w 16920"/>
                <a:gd name="T91" fmla="*/ 5212 h 8424"/>
                <a:gd name="T92" fmla="*/ 7861 w 16920"/>
                <a:gd name="T93" fmla="*/ 5413 h 8424"/>
                <a:gd name="T94" fmla="*/ 7341 w 16920"/>
                <a:gd name="T95" fmla="*/ 5700 h 8424"/>
                <a:gd name="T96" fmla="*/ 7185 w 16920"/>
                <a:gd name="T97" fmla="*/ 6155 h 8424"/>
                <a:gd name="T98" fmla="*/ 7083 w 16920"/>
                <a:gd name="T99" fmla="*/ 6651 h 8424"/>
                <a:gd name="T100" fmla="*/ 6852 w 16920"/>
                <a:gd name="T101" fmla="*/ 7096 h 8424"/>
                <a:gd name="T102" fmla="*/ 6490 w 16920"/>
                <a:gd name="T103" fmla="*/ 7486 h 8424"/>
                <a:gd name="T104" fmla="*/ 6002 w 16920"/>
                <a:gd name="T105" fmla="*/ 7810 h 8424"/>
                <a:gd name="T106" fmla="*/ 5389 w 16920"/>
                <a:gd name="T107" fmla="*/ 8061 h 8424"/>
                <a:gd name="T108" fmla="*/ 4653 w 16920"/>
                <a:gd name="T109" fmla="*/ 8232 h 8424"/>
                <a:gd name="T110" fmla="*/ 4156 w 16920"/>
                <a:gd name="T111" fmla="*/ 8296 h 8424"/>
                <a:gd name="T112" fmla="*/ 3710 w 16920"/>
                <a:gd name="T113" fmla="*/ 8335 h 8424"/>
                <a:gd name="T114" fmla="*/ 3242 w 16920"/>
                <a:gd name="T115" fmla="*/ 8363 h 8424"/>
                <a:gd name="T116" fmla="*/ 0 w 16920"/>
                <a:gd name="T117" fmla="*/ 8424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20" h="8424">
                  <a:moveTo>
                    <a:pt x="0" y="7222"/>
                  </a:moveTo>
                  <a:lnTo>
                    <a:pt x="1115" y="7222"/>
                  </a:lnTo>
                  <a:lnTo>
                    <a:pt x="1179" y="7222"/>
                  </a:lnTo>
                  <a:lnTo>
                    <a:pt x="1245" y="7223"/>
                  </a:lnTo>
                  <a:lnTo>
                    <a:pt x="1311" y="7223"/>
                  </a:lnTo>
                  <a:lnTo>
                    <a:pt x="1379" y="7223"/>
                  </a:lnTo>
                  <a:lnTo>
                    <a:pt x="1448" y="7223"/>
                  </a:lnTo>
                  <a:lnTo>
                    <a:pt x="1519" y="7223"/>
                  </a:lnTo>
                  <a:lnTo>
                    <a:pt x="1589" y="7222"/>
                  </a:lnTo>
                  <a:lnTo>
                    <a:pt x="1661" y="7222"/>
                  </a:lnTo>
                  <a:lnTo>
                    <a:pt x="1665" y="7222"/>
                  </a:lnTo>
                  <a:lnTo>
                    <a:pt x="1665" y="7221"/>
                  </a:lnTo>
                  <a:lnTo>
                    <a:pt x="1803" y="7219"/>
                  </a:lnTo>
                  <a:lnTo>
                    <a:pt x="1945" y="7216"/>
                  </a:lnTo>
                  <a:lnTo>
                    <a:pt x="2090" y="7210"/>
                  </a:lnTo>
                  <a:lnTo>
                    <a:pt x="2238" y="7204"/>
                  </a:lnTo>
                  <a:lnTo>
                    <a:pt x="2389" y="7197"/>
                  </a:lnTo>
                  <a:lnTo>
                    <a:pt x="2543" y="7187"/>
                  </a:lnTo>
                  <a:lnTo>
                    <a:pt x="2700" y="7177"/>
                  </a:lnTo>
                  <a:lnTo>
                    <a:pt x="2858" y="7164"/>
                  </a:lnTo>
                  <a:lnTo>
                    <a:pt x="3019" y="7150"/>
                  </a:lnTo>
                  <a:lnTo>
                    <a:pt x="3183" y="7134"/>
                  </a:lnTo>
                  <a:lnTo>
                    <a:pt x="3348" y="7116"/>
                  </a:lnTo>
                  <a:lnTo>
                    <a:pt x="3515" y="7096"/>
                  </a:lnTo>
                  <a:lnTo>
                    <a:pt x="3683" y="7074"/>
                  </a:lnTo>
                  <a:lnTo>
                    <a:pt x="3852" y="7051"/>
                  </a:lnTo>
                  <a:lnTo>
                    <a:pt x="3938" y="7038"/>
                  </a:lnTo>
                  <a:lnTo>
                    <a:pt x="4024" y="7024"/>
                  </a:lnTo>
                  <a:lnTo>
                    <a:pt x="4109" y="7010"/>
                  </a:lnTo>
                  <a:lnTo>
                    <a:pt x="4195" y="6996"/>
                  </a:lnTo>
                  <a:lnTo>
                    <a:pt x="4399" y="6955"/>
                  </a:lnTo>
                  <a:lnTo>
                    <a:pt x="4584" y="6909"/>
                  </a:lnTo>
                  <a:lnTo>
                    <a:pt x="4750" y="6857"/>
                  </a:lnTo>
                  <a:lnTo>
                    <a:pt x="4898" y="6799"/>
                  </a:lnTo>
                  <a:lnTo>
                    <a:pt x="5032" y="6736"/>
                  </a:lnTo>
                  <a:lnTo>
                    <a:pt x="5148" y="6670"/>
                  </a:lnTo>
                  <a:lnTo>
                    <a:pt x="5252" y="6598"/>
                  </a:lnTo>
                  <a:lnTo>
                    <a:pt x="5341" y="6523"/>
                  </a:lnTo>
                  <a:lnTo>
                    <a:pt x="5420" y="6444"/>
                  </a:lnTo>
                  <a:lnTo>
                    <a:pt x="5487" y="6362"/>
                  </a:lnTo>
                  <a:lnTo>
                    <a:pt x="5546" y="6277"/>
                  </a:lnTo>
                  <a:lnTo>
                    <a:pt x="5594" y="6191"/>
                  </a:lnTo>
                  <a:lnTo>
                    <a:pt x="5636" y="6102"/>
                  </a:lnTo>
                  <a:lnTo>
                    <a:pt x="5671" y="6012"/>
                  </a:lnTo>
                  <a:lnTo>
                    <a:pt x="5701" y="5921"/>
                  </a:lnTo>
                  <a:lnTo>
                    <a:pt x="5727" y="5828"/>
                  </a:lnTo>
                  <a:lnTo>
                    <a:pt x="5750" y="5736"/>
                  </a:lnTo>
                  <a:lnTo>
                    <a:pt x="5770" y="5644"/>
                  </a:lnTo>
                  <a:lnTo>
                    <a:pt x="5790" y="5551"/>
                  </a:lnTo>
                  <a:lnTo>
                    <a:pt x="5810" y="5460"/>
                  </a:lnTo>
                  <a:lnTo>
                    <a:pt x="5831" y="5369"/>
                  </a:lnTo>
                  <a:lnTo>
                    <a:pt x="5854" y="5282"/>
                  </a:lnTo>
                  <a:lnTo>
                    <a:pt x="5882" y="5195"/>
                  </a:lnTo>
                  <a:lnTo>
                    <a:pt x="5912" y="5111"/>
                  </a:lnTo>
                  <a:lnTo>
                    <a:pt x="5951" y="5030"/>
                  </a:lnTo>
                  <a:lnTo>
                    <a:pt x="5994" y="4952"/>
                  </a:lnTo>
                  <a:lnTo>
                    <a:pt x="6046" y="4877"/>
                  </a:lnTo>
                  <a:lnTo>
                    <a:pt x="6106" y="4807"/>
                  </a:lnTo>
                  <a:lnTo>
                    <a:pt x="6177" y="4741"/>
                  </a:lnTo>
                  <a:lnTo>
                    <a:pt x="6259" y="4680"/>
                  </a:lnTo>
                  <a:lnTo>
                    <a:pt x="6353" y="4623"/>
                  </a:lnTo>
                  <a:lnTo>
                    <a:pt x="6460" y="4572"/>
                  </a:lnTo>
                  <a:lnTo>
                    <a:pt x="6579" y="4526"/>
                  </a:lnTo>
                  <a:lnTo>
                    <a:pt x="6702" y="4484"/>
                  </a:lnTo>
                  <a:lnTo>
                    <a:pt x="6831" y="4447"/>
                  </a:lnTo>
                  <a:lnTo>
                    <a:pt x="6965" y="4412"/>
                  </a:lnTo>
                  <a:lnTo>
                    <a:pt x="7103" y="4380"/>
                  </a:lnTo>
                  <a:lnTo>
                    <a:pt x="7246" y="4351"/>
                  </a:lnTo>
                  <a:lnTo>
                    <a:pt x="7392" y="4323"/>
                  </a:lnTo>
                  <a:lnTo>
                    <a:pt x="7542" y="4298"/>
                  </a:lnTo>
                  <a:lnTo>
                    <a:pt x="7847" y="4248"/>
                  </a:lnTo>
                  <a:lnTo>
                    <a:pt x="8159" y="4200"/>
                  </a:lnTo>
                  <a:lnTo>
                    <a:pt x="8315" y="4175"/>
                  </a:lnTo>
                  <a:lnTo>
                    <a:pt x="8473" y="4149"/>
                  </a:lnTo>
                  <a:lnTo>
                    <a:pt x="8629" y="4121"/>
                  </a:lnTo>
                  <a:lnTo>
                    <a:pt x="8785" y="4091"/>
                  </a:lnTo>
                  <a:lnTo>
                    <a:pt x="8939" y="4060"/>
                  </a:lnTo>
                  <a:lnTo>
                    <a:pt x="9091" y="4024"/>
                  </a:lnTo>
                  <a:lnTo>
                    <a:pt x="9241" y="3986"/>
                  </a:lnTo>
                  <a:lnTo>
                    <a:pt x="9390" y="3943"/>
                  </a:lnTo>
                  <a:lnTo>
                    <a:pt x="9533" y="3897"/>
                  </a:lnTo>
                  <a:lnTo>
                    <a:pt x="9673" y="3845"/>
                  </a:lnTo>
                  <a:lnTo>
                    <a:pt x="9808" y="3789"/>
                  </a:lnTo>
                  <a:lnTo>
                    <a:pt x="9939" y="3726"/>
                  </a:lnTo>
                  <a:lnTo>
                    <a:pt x="10065" y="3659"/>
                  </a:lnTo>
                  <a:lnTo>
                    <a:pt x="10185" y="3584"/>
                  </a:lnTo>
                  <a:lnTo>
                    <a:pt x="10299" y="3502"/>
                  </a:lnTo>
                  <a:lnTo>
                    <a:pt x="10406" y="3413"/>
                  </a:lnTo>
                  <a:lnTo>
                    <a:pt x="10505" y="3317"/>
                  </a:lnTo>
                  <a:lnTo>
                    <a:pt x="10596" y="3212"/>
                  </a:lnTo>
                  <a:lnTo>
                    <a:pt x="10680" y="3098"/>
                  </a:lnTo>
                  <a:lnTo>
                    <a:pt x="10755" y="2975"/>
                  </a:lnTo>
                  <a:lnTo>
                    <a:pt x="10828" y="2852"/>
                  </a:lnTo>
                  <a:lnTo>
                    <a:pt x="10908" y="2739"/>
                  </a:lnTo>
                  <a:lnTo>
                    <a:pt x="10994" y="2633"/>
                  </a:lnTo>
                  <a:lnTo>
                    <a:pt x="11085" y="2536"/>
                  </a:lnTo>
                  <a:lnTo>
                    <a:pt x="11181" y="2447"/>
                  </a:lnTo>
                  <a:lnTo>
                    <a:pt x="11282" y="2366"/>
                  </a:lnTo>
                  <a:lnTo>
                    <a:pt x="11388" y="2291"/>
                  </a:lnTo>
                  <a:lnTo>
                    <a:pt x="11499" y="2223"/>
                  </a:lnTo>
                  <a:lnTo>
                    <a:pt x="11613" y="2162"/>
                  </a:lnTo>
                  <a:lnTo>
                    <a:pt x="11731" y="2105"/>
                  </a:lnTo>
                  <a:lnTo>
                    <a:pt x="11852" y="2055"/>
                  </a:lnTo>
                  <a:lnTo>
                    <a:pt x="11977" y="2010"/>
                  </a:lnTo>
                  <a:lnTo>
                    <a:pt x="12104" y="1970"/>
                  </a:lnTo>
                  <a:lnTo>
                    <a:pt x="12233" y="1934"/>
                  </a:lnTo>
                  <a:lnTo>
                    <a:pt x="12364" y="1902"/>
                  </a:lnTo>
                  <a:lnTo>
                    <a:pt x="12498" y="1875"/>
                  </a:lnTo>
                  <a:lnTo>
                    <a:pt x="12633" y="1849"/>
                  </a:lnTo>
                  <a:lnTo>
                    <a:pt x="12768" y="1828"/>
                  </a:lnTo>
                  <a:lnTo>
                    <a:pt x="12905" y="1808"/>
                  </a:lnTo>
                  <a:lnTo>
                    <a:pt x="13041" y="1791"/>
                  </a:lnTo>
                  <a:lnTo>
                    <a:pt x="13178" y="1776"/>
                  </a:lnTo>
                  <a:lnTo>
                    <a:pt x="13315" y="1763"/>
                  </a:lnTo>
                  <a:lnTo>
                    <a:pt x="13450" y="1749"/>
                  </a:lnTo>
                  <a:lnTo>
                    <a:pt x="13586" y="1737"/>
                  </a:lnTo>
                  <a:lnTo>
                    <a:pt x="13720" y="1725"/>
                  </a:lnTo>
                  <a:lnTo>
                    <a:pt x="13852" y="1713"/>
                  </a:lnTo>
                  <a:lnTo>
                    <a:pt x="13982" y="1700"/>
                  </a:lnTo>
                  <a:lnTo>
                    <a:pt x="14110" y="1686"/>
                  </a:lnTo>
                  <a:lnTo>
                    <a:pt x="14236" y="1672"/>
                  </a:lnTo>
                  <a:lnTo>
                    <a:pt x="14360" y="1655"/>
                  </a:lnTo>
                  <a:lnTo>
                    <a:pt x="14479" y="1637"/>
                  </a:lnTo>
                  <a:lnTo>
                    <a:pt x="14596" y="1616"/>
                  </a:lnTo>
                  <a:lnTo>
                    <a:pt x="14710" y="1590"/>
                  </a:lnTo>
                  <a:lnTo>
                    <a:pt x="14823" y="1558"/>
                  </a:lnTo>
                  <a:lnTo>
                    <a:pt x="14935" y="1521"/>
                  </a:lnTo>
                  <a:lnTo>
                    <a:pt x="15046" y="1478"/>
                  </a:lnTo>
                  <a:lnTo>
                    <a:pt x="15156" y="1430"/>
                  </a:lnTo>
                  <a:lnTo>
                    <a:pt x="15264" y="1379"/>
                  </a:lnTo>
                  <a:lnTo>
                    <a:pt x="15370" y="1323"/>
                  </a:lnTo>
                  <a:lnTo>
                    <a:pt x="15474" y="1263"/>
                  </a:lnTo>
                  <a:lnTo>
                    <a:pt x="15576" y="1201"/>
                  </a:lnTo>
                  <a:lnTo>
                    <a:pt x="15676" y="1136"/>
                  </a:lnTo>
                  <a:lnTo>
                    <a:pt x="15774" y="1070"/>
                  </a:lnTo>
                  <a:lnTo>
                    <a:pt x="15868" y="1001"/>
                  </a:lnTo>
                  <a:lnTo>
                    <a:pt x="15960" y="931"/>
                  </a:lnTo>
                  <a:lnTo>
                    <a:pt x="16049" y="860"/>
                  </a:lnTo>
                  <a:lnTo>
                    <a:pt x="16133" y="789"/>
                  </a:lnTo>
                  <a:lnTo>
                    <a:pt x="16216" y="719"/>
                  </a:lnTo>
                  <a:lnTo>
                    <a:pt x="16294" y="650"/>
                  </a:lnTo>
                  <a:lnTo>
                    <a:pt x="16369" y="581"/>
                  </a:lnTo>
                  <a:lnTo>
                    <a:pt x="16440" y="514"/>
                  </a:lnTo>
                  <a:lnTo>
                    <a:pt x="16507" y="449"/>
                  </a:lnTo>
                  <a:lnTo>
                    <a:pt x="16569" y="386"/>
                  </a:lnTo>
                  <a:lnTo>
                    <a:pt x="16627" y="327"/>
                  </a:lnTo>
                  <a:lnTo>
                    <a:pt x="16680" y="271"/>
                  </a:lnTo>
                  <a:lnTo>
                    <a:pt x="16729" y="219"/>
                  </a:lnTo>
                  <a:lnTo>
                    <a:pt x="16810" y="129"/>
                  </a:lnTo>
                  <a:lnTo>
                    <a:pt x="16870" y="59"/>
                  </a:lnTo>
                  <a:lnTo>
                    <a:pt x="16907" y="16"/>
                  </a:lnTo>
                  <a:lnTo>
                    <a:pt x="16920" y="0"/>
                  </a:lnTo>
                  <a:lnTo>
                    <a:pt x="16910" y="19"/>
                  </a:lnTo>
                  <a:lnTo>
                    <a:pt x="16882" y="74"/>
                  </a:lnTo>
                  <a:lnTo>
                    <a:pt x="16862" y="114"/>
                  </a:lnTo>
                  <a:lnTo>
                    <a:pt x="16835" y="161"/>
                  </a:lnTo>
                  <a:lnTo>
                    <a:pt x="16806" y="214"/>
                  </a:lnTo>
                  <a:lnTo>
                    <a:pt x="16771" y="273"/>
                  </a:lnTo>
                  <a:lnTo>
                    <a:pt x="16732" y="338"/>
                  </a:lnTo>
                  <a:lnTo>
                    <a:pt x="16688" y="407"/>
                  </a:lnTo>
                  <a:lnTo>
                    <a:pt x="16640" y="482"/>
                  </a:lnTo>
                  <a:lnTo>
                    <a:pt x="16588" y="560"/>
                  </a:lnTo>
                  <a:lnTo>
                    <a:pt x="16531" y="641"/>
                  </a:lnTo>
                  <a:lnTo>
                    <a:pt x="16470" y="726"/>
                  </a:lnTo>
                  <a:lnTo>
                    <a:pt x="16404" y="812"/>
                  </a:lnTo>
                  <a:lnTo>
                    <a:pt x="16334" y="899"/>
                  </a:lnTo>
                  <a:lnTo>
                    <a:pt x="16260" y="988"/>
                  </a:lnTo>
                  <a:lnTo>
                    <a:pt x="16182" y="1077"/>
                  </a:lnTo>
                  <a:lnTo>
                    <a:pt x="16099" y="1166"/>
                  </a:lnTo>
                  <a:lnTo>
                    <a:pt x="16012" y="1254"/>
                  </a:lnTo>
                  <a:lnTo>
                    <a:pt x="15921" y="1341"/>
                  </a:lnTo>
                  <a:lnTo>
                    <a:pt x="15827" y="1425"/>
                  </a:lnTo>
                  <a:lnTo>
                    <a:pt x="15727" y="1509"/>
                  </a:lnTo>
                  <a:lnTo>
                    <a:pt x="15624" y="1588"/>
                  </a:lnTo>
                  <a:lnTo>
                    <a:pt x="15517" y="1664"/>
                  </a:lnTo>
                  <a:lnTo>
                    <a:pt x="15405" y="1736"/>
                  </a:lnTo>
                  <a:lnTo>
                    <a:pt x="15289" y="1803"/>
                  </a:lnTo>
                  <a:lnTo>
                    <a:pt x="15171" y="1865"/>
                  </a:lnTo>
                  <a:lnTo>
                    <a:pt x="15047" y="1921"/>
                  </a:lnTo>
                  <a:lnTo>
                    <a:pt x="14920" y="1971"/>
                  </a:lnTo>
                  <a:lnTo>
                    <a:pt x="14789" y="2014"/>
                  </a:lnTo>
                  <a:lnTo>
                    <a:pt x="14655" y="2049"/>
                  </a:lnTo>
                  <a:lnTo>
                    <a:pt x="14518" y="2079"/>
                  </a:lnTo>
                  <a:lnTo>
                    <a:pt x="14383" y="2107"/>
                  </a:lnTo>
                  <a:lnTo>
                    <a:pt x="14248" y="2131"/>
                  </a:lnTo>
                  <a:lnTo>
                    <a:pt x="14113" y="2154"/>
                  </a:lnTo>
                  <a:lnTo>
                    <a:pt x="13848" y="2195"/>
                  </a:lnTo>
                  <a:lnTo>
                    <a:pt x="13587" y="2236"/>
                  </a:lnTo>
                  <a:lnTo>
                    <a:pt x="13459" y="2255"/>
                  </a:lnTo>
                  <a:lnTo>
                    <a:pt x="13332" y="2276"/>
                  </a:lnTo>
                  <a:lnTo>
                    <a:pt x="13207" y="2298"/>
                  </a:lnTo>
                  <a:lnTo>
                    <a:pt x="13083" y="2321"/>
                  </a:lnTo>
                  <a:lnTo>
                    <a:pt x="12962" y="2347"/>
                  </a:lnTo>
                  <a:lnTo>
                    <a:pt x="12843" y="2375"/>
                  </a:lnTo>
                  <a:lnTo>
                    <a:pt x="12726" y="2406"/>
                  </a:lnTo>
                  <a:lnTo>
                    <a:pt x="12611" y="2441"/>
                  </a:lnTo>
                  <a:lnTo>
                    <a:pt x="12499" y="2480"/>
                  </a:lnTo>
                  <a:lnTo>
                    <a:pt x="12389" y="2522"/>
                  </a:lnTo>
                  <a:lnTo>
                    <a:pt x="12282" y="2570"/>
                  </a:lnTo>
                  <a:lnTo>
                    <a:pt x="12177" y="2623"/>
                  </a:lnTo>
                  <a:lnTo>
                    <a:pt x="12077" y="2681"/>
                  </a:lnTo>
                  <a:lnTo>
                    <a:pt x="11978" y="2746"/>
                  </a:lnTo>
                  <a:lnTo>
                    <a:pt x="11883" y="2816"/>
                  </a:lnTo>
                  <a:lnTo>
                    <a:pt x="11791" y="2895"/>
                  </a:lnTo>
                  <a:lnTo>
                    <a:pt x="11702" y="2980"/>
                  </a:lnTo>
                  <a:lnTo>
                    <a:pt x="11617" y="3074"/>
                  </a:lnTo>
                  <a:lnTo>
                    <a:pt x="11536" y="3175"/>
                  </a:lnTo>
                  <a:lnTo>
                    <a:pt x="11458" y="3285"/>
                  </a:lnTo>
                  <a:lnTo>
                    <a:pt x="11385" y="3405"/>
                  </a:lnTo>
                  <a:lnTo>
                    <a:pt x="11315" y="3534"/>
                  </a:lnTo>
                  <a:lnTo>
                    <a:pt x="11250" y="3673"/>
                  </a:lnTo>
                  <a:lnTo>
                    <a:pt x="11188" y="3823"/>
                  </a:lnTo>
                  <a:lnTo>
                    <a:pt x="11121" y="3972"/>
                  </a:lnTo>
                  <a:lnTo>
                    <a:pt x="11039" y="4108"/>
                  </a:lnTo>
                  <a:lnTo>
                    <a:pt x="10944" y="4233"/>
                  </a:lnTo>
                  <a:lnTo>
                    <a:pt x="10836" y="4347"/>
                  </a:lnTo>
                  <a:lnTo>
                    <a:pt x="10717" y="4452"/>
                  </a:lnTo>
                  <a:lnTo>
                    <a:pt x="10587" y="4547"/>
                  </a:lnTo>
                  <a:lnTo>
                    <a:pt x="10447" y="4633"/>
                  </a:lnTo>
                  <a:lnTo>
                    <a:pt x="10300" y="4711"/>
                  </a:lnTo>
                  <a:lnTo>
                    <a:pt x="10146" y="4782"/>
                  </a:lnTo>
                  <a:lnTo>
                    <a:pt x="9985" y="4847"/>
                  </a:lnTo>
                  <a:lnTo>
                    <a:pt x="9820" y="4905"/>
                  </a:lnTo>
                  <a:lnTo>
                    <a:pt x="9651" y="4959"/>
                  </a:lnTo>
                  <a:lnTo>
                    <a:pt x="9479" y="5008"/>
                  </a:lnTo>
                  <a:lnTo>
                    <a:pt x="9306" y="5053"/>
                  </a:lnTo>
                  <a:lnTo>
                    <a:pt x="9133" y="5095"/>
                  </a:lnTo>
                  <a:lnTo>
                    <a:pt x="8960" y="5136"/>
                  </a:lnTo>
                  <a:lnTo>
                    <a:pt x="8789" y="5175"/>
                  </a:lnTo>
                  <a:lnTo>
                    <a:pt x="8621" y="5212"/>
                  </a:lnTo>
                  <a:lnTo>
                    <a:pt x="8456" y="5250"/>
                  </a:lnTo>
                  <a:lnTo>
                    <a:pt x="8297" y="5288"/>
                  </a:lnTo>
                  <a:lnTo>
                    <a:pt x="8144" y="5327"/>
                  </a:lnTo>
                  <a:lnTo>
                    <a:pt x="7999" y="5369"/>
                  </a:lnTo>
                  <a:lnTo>
                    <a:pt x="7861" y="5413"/>
                  </a:lnTo>
                  <a:lnTo>
                    <a:pt x="7733" y="5460"/>
                  </a:lnTo>
                  <a:lnTo>
                    <a:pt x="7617" y="5512"/>
                  </a:lnTo>
                  <a:lnTo>
                    <a:pt x="7511" y="5569"/>
                  </a:lnTo>
                  <a:lnTo>
                    <a:pt x="7419" y="5631"/>
                  </a:lnTo>
                  <a:lnTo>
                    <a:pt x="7341" y="5700"/>
                  </a:lnTo>
                  <a:lnTo>
                    <a:pt x="7278" y="5775"/>
                  </a:lnTo>
                  <a:lnTo>
                    <a:pt x="7231" y="5858"/>
                  </a:lnTo>
                  <a:lnTo>
                    <a:pt x="7201" y="5949"/>
                  </a:lnTo>
                  <a:lnTo>
                    <a:pt x="7190" y="6050"/>
                  </a:lnTo>
                  <a:lnTo>
                    <a:pt x="7185" y="6155"/>
                  </a:lnTo>
                  <a:lnTo>
                    <a:pt x="7175" y="6257"/>
                  </a:lnTo>
                  <a:lnTo>
                    <a:pt x="7160" y="6358"/>
                  </a:lnTo>
                  <a:lnTo>
                    <a:pt x="7140" y="6457"/>
                  </a:lnTo>
                  <a:lnTo>
                    <a:pt x="7114" y="6554"/>
                  </a:lnTo>
                  <a:lnTo>
                    <a:pt x="7083" y="6651"/>
                  </a:lnTo>
                  <a:lnTo>
                    <a:pt x="7047" y="6744"/>
                  </a:lnTo>
                  <a:lnTo>
                    <a:pt x="7006" y="6835"/>
                  </a:lnTo>
                  <a:lnTo>
                    <a:pt x="6959" y="6925"/>
                  </a:lnTo>
                  <a:lnTo>
                    <a:pt x="6908" y="7012"/>
                  </a:lnTo>
                  <a:lnTo>
                    <a:pt x="6852" y="7096"/>
                  </a:lnTo>
                  <a:lnTo>
                    <a:pt x="6789" y="7180"/>
                  </a:lnTo>
                  <a:lnTo>
                    <a:pt x="6723" y="7260"/>
                  </a:lnTo>
                  <a:lnTo>
                    <a:pt x="6650" y="7337"/>
                  </a:lnTo>
                  <a:lnTo>
                    <a:pt x="6572" y="7413"/>
                  </a:lnTo>
                  <a:lnTo>
                    <a:pt x="6490" y="7486"/>
                  </a:lnTo>
                  <a:lnTo>
                    <a:pt x="6403" y="7556"/>
                  </a:lnTo>
                  <a:lnTo>
                    <a:pt x="6310" y="7624"/>
                  </a:lnTo>
                  <a:lnTo>
                    <a:pt x="6213" y="7689"/>
                  </a:lnTo>
                  <a:lnTo>
                    <a:pt x="6110" y="7751"/>
                  </a:lnTo>
                  <a:lnTo>
                    <a:pt x="6002" y="7810"/>
                  </a:lnTo>
                  <a:lnTo>
                    <a:pt x="5889" y="7866"/>
                  </a:lnTo>
                  <a:lnTo>
                    <a:pt x="5772" y="7919"/>
                  </a:lnTo>
                  <a:lnTo>
                    <a:pt x="5649" y="7970"/>
                  </a:lnTo>
                  <a:lnTo>
                    <a:pt x="5522" y="8018"/>
                  </a:lnTo>
                  <a:lnTo>
                    <a:pt x="5389" y="8061"/>
                  </a:lnTo>
                  <a:lnTo>
                    <a:pt x="5252" y="8102"/>
                  </a:lnTo>
                  <a:lnTo>
                    <a:pt x="5110" y="8140"/>
                  </a:lnTo>
                  <a:lnTo>
                    <a:pt x="4962" y="8174"/>
                  </a:lnTo>
                  <a:lnTo>
                    <a:pt x="4810" y="8205"/>
                  </a:lnTo>
                  <a:lnTo>
                    <a:pt x="4653" y="8232"/>
                  </a:lnTo>
                  <a:lnTo>
                    <a:pt x="4491" y="8257"/>
                  </a:lnTo>
                  <a:lnTo>
                    <a:pt x="4410" y="8267"/>
                  </a:lnTo>
                  <a:lnTo>
                    <a:pt x="4326" y="8278"/>
                  </a:lnTo>
                  <a:lnTo>
                    <a:pt x="4242" y="8288"/>
                  </a:lnTo>
                  <a:lnTo>
                    <a:pt x="4156" y="8296"/>
                  </a:lnTo>
                  <a:lnTo>
                    <a:pt x="4069" y="8304"/>
                  </a:lnTo>
                  <a:lnTo>
                    <a:pt x="3980" y="8313"/>
                  </a:lnTo>
                  <a:lnTo>
                    <a:pt x="3892" y="8320"/>
                  </a:lnTo>
                  <a:lnTo>
                    <a:pt x="3801" y="8328"/>
                  </a:lnTo>
                  <a:lnTo>
                    <a:pt x="3710" y="8335"/>
                  </a:lnTo>
                  <a:lnTo>
                    <a:pt x="3618" y="8341"/>
                  </a:lnTo>
                  <a:lnTo>
                    <a:pt x="3525" y="8347"/>
                  </a:lnTo>
                  <a:lnTo>
                    <a:pt x="3431" y="8353"/>
                  </a:lnTo>
                  <a:lnTo>
                    <a:pt x="3336" y="8357"/>
                  </a:lnTo>
                  <a:lnTo>
                    <a:pt x="3242" y="8363"/>
                  </a:lnTo>
                  <a:lnTo>
                    <a:pt x="3147" y="8367"/>
                  </a:lnTo>
                  <a:lnTo>
                    <a:pt x="3052" y="8371"/>
                  </a:lnTo>
                  <a:lnTo>
                    <a:pt x="3053" y="8371"/>
                  </a:lnTo>
                  <a:lnTo>
                    <a:pt x="2642" y="8399"/>
                  </a:lnTo>
                  <a:lnTo>
                    <a:pt x="0" y="8424"/>
                  </a:lnTo>
                  <a:lnTo>
                    <a:pt x="0" y="72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7636375" y="1482842"/>
              <a:ext cx="821825" cy="642938"/>
            </a:xfrm>
            <a:custGeom>
              <a:avLst/>
              <a:gdLst>
                <a:gd name="T0" fmla="*/ 1471 w 1643"/>
                <a:gd name="T1" fmla="*/ 199 h 1621"/>
                <a:gd name="T2" fmla="*/ 1553 w 1643"/>
                <a:gd name="T3" fmla="*/ 106 h 1621"/>
                <a:gd name="T4" fmla="*/ 1610 w 1643"/>
                <a:gd name="T5" fmla="*/ 40 h 1621"/>
                <a:gd name="T6" fmla="*/ 1639 w 1643"/>
                <a:gd name="T7" fmla="*/ 4 h 1621"/>
                <a:gd name="T8" fmla="*/ 1637 w 1643"/>
                <a:gd name="T9" fmla="*/ 14 h 1621"/>
                <a:gd name="T10" fmla="*/ 1585 w 1643"/>
                <a:gd name="T11" fmla="*/ 113 h 1621"/>
                <a:gd name="T12" fmla="*/ 1513 w 1643"/>
                <a:gd name="T13" fmla="*/ 240 h 1621"/>
                <a:gd name="T14" fmla="*/ 1449 w 1643"/>
                <a:gd name="T15" fmla="*/ 346 h 1621"/>
                <a:gd name="T16" fmla="*/ 1373 w 1643"/>
                <a:gd name="T17" fmla="*/ 466 h 1621"/>
                <a:gd name="T18" fmla="*/ 1286 w 1643"/>
                <a:gd name="T19" fmla="*/ 596 h 1621"/>
                <a:gd name="T20" fmla="*/ 1142 w 1643"/>
                <a:gd name="T21" fmla="*/ 750 h 1621"/>
                <a:gd name="T22" fmla="*/ 944 w 1643"/>
                <a:gd name="T23" fmla="*/ 922 h 1621"/>
                <a:gd name="T24" fmla="*/ 746 w 1643"/>
                <a:gd name="T25" fmla="*/ 1088 h 1621"/>
                <a:gd name="T26" fmla="*/ 558 w 1643"/>
                <a:gd name="T27" fmla="*/ 1242 h 1621"/>
                <a:gd name="T28" fmla="*/ 388 w 1643"/>
                <a:gd name="T29" fmla="*/ 1379 h 1621"/>
                <a:gd name="T30" fmla="*/ 246 w 1643"/>
                <a:gd name="T31" fmla="*/ 1491 h 1621"/>
                <a:gd name="T32" fmla="*/ 142 w 1643"/>
                <a:gd name="T33" fmla="*/ 1571 h 1621"/>
                <a:gd name="T34" fmla="*/ 86 w 1643"/>
                <a:gd name="T35" fmla="*/ 1615 h 1621"/>
                <a:gd name="T36" fmla="*/ 0 w 1643"/>
                <a:gd name="T37" fmla="*/ 1582 h 1621"/>
                <a:gd name="T38" fmla="*/ 24 w 1643"/>
                <a:gd name="T39" fmla="*/ 1564 h 1621"/>
                <a:gd name="T40" fmla="*/ 91 w 1643"/>
                <a:gd name="T41" fmla="*/ 1513 h 1621"/>
                <a:gd name="T42" fmla="*/ 192 w 1643"/>
                <a:gd name="T43" fmla="*/ 1435 h 1621"/>
                <a:gd name="T44" fmla="*/ 319 w 1643"/>
                <a:gd name="T45" fmla="*/ 1336 h 1621"/>
                <a:gd name="T46" fmla="*/ 463 w 1643"/>
                <a:gd name="T47" fmla="*/ 1222 h 1621"/>
                <a:gd name="T48" fmla="*/ 617 w 1643"/>
                <a:gd name="T49" fmla="*/ 1097 h 1621"/>
                <a:gd name="T50" fmla="*/ 772 w 1643"/>
                <a:gd name="T51" fmla="*/ 968 h 1621"/>
                <a:gd name="T52" fmla="*/ 919 w 1643"/>
                <a:gd name="T53" fmla="*/ 840 h 1621"/>
                <a:gd name="T54" fmla="*/ 985 w 1643"/>
                <a:gd name="T55" fmla="*/ 778 h 1621"/>
                <a:gd name="T56" fmla="*/ 1048 w 1643"/>
                <a:gd name="T57" fmla="*/ 718 h 1621"/>
                <a:gd name="T58" fmla="*/ 1154 w 1643"/>
                <a:gd name="T59" fmla="*/ 607 h 1621"/>
                <a:gd name="T60" fmla="*/ 1241 w 1643"/>
                <a:gd name="T61" fmla="*/ 507 h 1621"/>
                <a:gd name="T62" fmla="*/ 1310 w 1643"/>
                <a:gd name="T63" fmla="*/ 421 h 1621"/>
                <a:gd name="T64" fmla="*/ 1360 w 1643"/>
                <a:gd name="T65" fmla="*/ 350 h 1621"/>
                <a:gd name="T66" fmla="*/ 1394 w 1643"/>
                <a:gd name="T67" fmla="*/ 298 h 1621"/>
                <a:gd name="T68" fmla="*/ 1420 w 1643"/>
                <a:gd name="T69" fmla="*/ 253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3" h="1621">
                  <a:moveTo>
                    <a:pt x="1420" y="253"/>
                  </a:moveTo>
                  <a:lnTo>
                    <a:pt x="1471" y="199"/>
                  </a:lnTo>
                  <a:lnTo>
                    <a:pt x="1515" y="149"/>
                  </a:lnTo>
                  <a:lnTo>
                    <a:pt x="1553" y="106"/>
                  </a:lnTo>
                  <a:lnTo>
                    <a:pt x="1585" y="70"/>
                  </a:lnTo>
                  <a:lnTo>
                    <a:pt x="1610" y="40"/>
                  </a:lnTo>
                  <a:lnTo>
                    <a:pt x="1628" y="18"/>
                  </a:lnTo>
                  <a:lnTo>
                    <a:pt x="1639" y="4"/>
                  </a:lnTo>
                  <a:lnTo>
                    <a:pt x="1643" y="0"/>
                  </a:lnTo>
                  <a:lnTo>
                    <a:pt x="1637" y="14"/>
                  </a:lnTo>
                  <a:lnTo>
                    <a:pt x="1618" y="52"/>
                  </a:lnTo>
                  <a:lnTo>
                    <a:pt x="1585" y="113"/>
                  </a:lnTo>
                  <a:lnTo>
                    <a:pt x="1540" y="194"/>
                  </a:lnTo>
                  <a:lnTo>
                    <a:pt x="1513" y="240"/>
                  </a:lnTo>
                  <a:lnTo>
                    <a:pt x="1483" y="292"/>
                  </a:lnTo>
                  <a:lnTo>
                    <a:pt x="1449" y="346"/>
                  </a:lnTo>
                  <a:lnTo>
                    <a:pt x="1414" y="404"/>
                  </a:lnTo>
                  <a:lnTo>
                    <a:pt x="1373" y="466"/>
                  </a:lnTo>
                  <a:lnTo>
                    <a:pt x="1331" y="530"/>
                  </a:lnTo>
                  <a:lnTo>
                    <a:pt x="1286" y="596"/>
                  </a:lnTo>
                  <a:lnTo>
                    <a:pt x="1237" y="664"/>
                  </a:lnTo>
                  <a:lnTo>
                    <a:pt x="1142" y="750"/>
                  </a:lnTo>
                  <a:lnTo>
                    <a:pt x="1043" y="836"/>
                  </a:lnTo>
                  <a:lnTo>
                    <a:pt x="944" y="922"/>
                  </a:lnTo>
                  <a:lnTo>
                    <a:pt x="845" y="1006"/>
                  </a:lnTo>
                  <a:lnTo>
                    <a:pt x="746" y="1088"/>
                  </a:lnTo>
                  <a:lnTo>
                    <a:pt x="650" y="1167"/>
                  </a:lnTo>
                  <a:lnTo>
                    <a:pt x="558" y="1242"/>
                  </a:lnTo>
                  <a:lnTo>
                    <a:pt x="469" y="1313"/>
                  </a:lnTo>
                  <a:lnTo>
                    <a:pt x="388" y="1379"/>
                  </a:lnTo>
                  <a:lnTo>
                    <a:pt x="313" y="1438"/>
                  </a:lnTo>
                  <a:lnTo>
                    <a:pt x="246" y="1491"/>
                  </a:lnTo>
                  <a:lnTo>
                    <a:pt x="189" y="1535"/>
                  </a:lnTo>
                  <a:lnTo>
                    <a:pt x="142" y="1571"/>
                  </a:lnTo>
                  <a:lnTo>
                    <a:pt x="108" y="1599"/>
                  </a:lnTo>
                  <a:lnTo>
                    <a:pt x="86" y="1615"/>
                  </a:lnTo>
                  <a:lnTo>
                    <a:pt x="79" y="1621"/>
                  </a:lnTo>
                  <a:lnTo>
                    <a:pt x="0" y="1582"/>
                  </a:lnTo>
                  <a:lnTo>
                    <a:pt x="6" y="1576"/>
                  </a:lnTo>
                  <a:lnTo>
                    <a:pt x="24" y="1564"/>
                  </a:lnTo>
                  <a:lnTo>
                    <a:pt x="53" y="1542"/>
                  </a:lnTo>
                  <a:lnTo>
                    <a:pt x="91" y="1513"/>
                  </a:lnTo>
                  <a:lnTo>
                    <a:pt x="137" y="1477"/>
                  </a:lnTo>
                  <a:lnTo>
                    <a:pt x="192" y="1435"/>
                  </a:lnTo>
                  <a:lnTo>
                    <a:pt x="252" y="1388"/>
                  </a:lnTo>
                  <a:lnTo>
                    <a:pt x="319" y="1336"/>
                  </a:lnTo>
                  <a:lnTo>
                    <a:pt x="389" y="1280"/>
                  </a:lnTo>
                  <a:lnTo>
                    <a:pt x="463" y="1222"/>
                  </a:lnTo>
                  <a:lnTo>
                    <a:pt x="539" y="1161"/>
                  </a:lnTo>
                  <a:lnTo>
                    <a:pt x="617" y="1097"/>
                  </a:lnTo>
                  <a:lnTo>
                    <a:pt x="694" y="1033"/>
                  </a:lnTo>
                  <a:lnTo>
                    <a:pt x="772" y="968"/>
                  </a:lnTo>
                  <a:lnTo>
                    <a:pt x="847" y="904"/>
                  </a:lnTo>
                  <a:lnTo>
                    <a:pt x="919" y="840"/>
                  </a:lnTo>
                  <a:lnTo>
                    <a:pt x="952" y="808"/>
                  </a:lnTo>
                  <a:lnTo>
                    <a:pt x="985" y="778"/>
                  </a:lnTo>
                  <a:lnTo>
                    <a:pt x="1017" y="748"/>
                  </a:lnTo>
                  <a:lnTo>
                    <a:pt x="1048" y="718"/>
                  </a:lnTo>
                  <a:lnTo>
                    <a:pt x="1104" y="661"/>
                  </a:lnTo>
                  <a:lnTo>
                    <a:pt x="1154" y="607"/>
                  </a:lnTo>
                  <a:lnTo>
                    <a:pt x="1201" y="555"/>
                  </a:lnTo>
                  <a:lnTo>
                    <a:pt x="1241" y="507"/>
                  </a:lnTo>
                  <a:lnTo>
                    <a:pt x="1278" y="462"/>
                  </a:lnTo>
                  <a:lnTo>
                    <a:pt x="1310" y="421"/>
                  </a:lnTo>
                  <a:lnTo>
                    <a:pt x="1336" y="384"/>
                  </a:lnTo>
                  <a:lnTo>
                    <a:pt x="1360" y="350"/>
                  </a:lnTo>
                  <a:lnTo>
                    <a:pt x="1379" y="322"/>
                  </a:lnTo>
                  <a:lnTo>
                    <a:pt x="1394" y="298"/>
                  </a:lnTo>
                  <a:lnTo>
                    <a:pt x="1414" y="265"/>
                  </a:lnTo>
                  <a:lnTo>
                    <a:pt x="1420" y="253"/>
                  </a:lnTo>
                  <a:lnTo>
                    <a:pt x="1420" y="2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0" y="4507030"/>
              <a:ext cx="1624155" cy="101204"/>
            </a:xfrm>
            <a:custGeom>
              <a:avLst/>
              <a:gdLst>
                <a:gd name="T0" fmla="*/ 0 w 3248"/>
                <a:gd name="T1" fmla="*/ 255 h 255"/>
                <a:gd name="T2" fmla="*/ 0 w 3248"/>
                <a:gd name="T3" fmla="*/ 91 h 255"/>
                <a:gd name="T4" fmla="*/ 18 w 3248"/>
                <a:gd name="T5" fmla="*/ 91 h 255"/>
                <a:gd name="T6" fmla="*/ 70 w 3248"/>
                <a:gd name="T7" fmla="*/ 91 h 255"/>
                <a:gd name="T8" fmla="*/ 152 w 3248"/>
                <a:gd name="T9" fmla="*/ 90 h 255"/>
                <a:gd name="T10" fmla="*/ 260 w 3248"/>
                <a:gd name="T11" fmla="*/ 89 h 255"/>
                <a:gd name="T12" fmla="*/ 391 w 3248"/>
                <a:gd name="T13" fmla="*/ 88 h 255"/>
                <a:gd name="T14" fmla="*/ 541 w 3248"/>
                <a:gd name="T15" fmla="*/ 86 h 255"/>
                <a:gd name="T16" fmla="*/ 707 w 3248"/>
                <a:gd name="T17" fmla="*/ 83 h 255"/>
                <a:gd name="T18" fmla="*/ 884 w 3248"/>
                <a:gd name="T19" fmla="*/ 81 h 255"/>
                <a:gd name="T20" fmla="*/ 1069 w 3248"/>
                <a:gd name="T21" fmla="*/ 78 h 255"/>
                <a:gd name="T22" fmla="*/ 1258 w 3248"/>
                <a:gd name="T23" fmla="*/ 75 h 255"/>
                <a:gd name="T24" fmla="*/ 1449 w 3248"/>
                <a:gd name="T25" fmla="*/ 72 h 255"/>
                <a:gd name="T26" fmla="*/ 1635 w 3248"/>
                <a:gd name="T27" fmla="*/ 69 h 255"/>
                <a:gd name="T28" fmla="*/ 1815 w 3248"/>
                <a:gd name="T29" fmla="*/ 64 h 255"/>
                <a:gd name="T30" fmla="*/ 1984 w 3248"/>
                <a:gd name="T31" fmla="*/ 59 h 255"/>
                <a:gd name="T32" fmla="*/ 2138 w 3248"/>
                <a:gd name="T33" fmla="*/ 55 h 255"/>
                <a:gd name="T34" fmla="*/ 2275 w 3248"/>
                <a:gd name="T35" fmla="*/ 50 h 255"/>
                <a:gd name="T36" fmla="*/ 2396 w 3248"/>
                <a:gd name="T37" fmla="*/ 43 h 255"/>
                <a:gd name="T38" fmla="*/ 2509 w 3248"/>
                <a:gd name="T39" fmla="*/ 39 h 255"/>
                <a:gd name="T40" fmla="*/ 2612 w 3248"/>
                <a:gd name="T41" fmla="*/ 34 h 255"/>
                <a:gd name="T42" fmla="*/ 2706 w 3248"/>
                <a:gd name="T43" fmla="*/ 29 h 255"/>
                <a:gd name="T44" fmla="*/ 2791 w 3248"/>
                <a:gd name="T45" fmla="*/ 24 h 255"/>
                <a:gd name="T46" fmla="*/ 2868 w 3248"/>
                <a:gd name="T47" fmla="*/ 21 h 255"/>
                <a:gd name="T48" fmla="*/ 2936 w 3248"/>
                <a:gd name="T49" fmla="*/ 17 h 255"/>
                <a:gd name="T50" fmla="*/ 2996 w 3248"/>
                <a:gd name="T51" fmla="*/ 14 h 255"/>
                <a:gd name="T52" fmla="*/ 3048 w 3248"/>
                <a:gd name="T53" fmla="*/ 10 h 255"/>
                <a:gd name="T54" fmla="*/ 3092 w 3248"/>
                <a:gd name="T55" fmla="*/ 7 h 255"/>
                <a:gd name="T56" fmla="*/ 3129 w 3248"/>
                <a:gd name="T57" fmla="*/ 5 h 255"/>
                <a:gd name="T58" fmla="*/ 3160 w 3248"/>
                <a:gd name="T59" fmla="*/ 3 h 255"/>
                <a:gd name="T60" fmla="*/ 3182 w 3248"/>
                <a:gd name="T61" fmla="*/ 2 h 255"/>
                <a:gd name="T62" fmla="*/ 3198 w 3248"/>
                <a:gd name="T63" fmla="*/ 1 h 255"/>
                <a:gd name="T64" fmla="*/ 3207 w 3248"/>
                <a:gd name="T65" fmla="*/ 0 h 255"/>
                <a:gd name="T66" fmla="*/ 3211 w 3248"/>
                <a:gd name="T67" fmla="*/ 0 h 255"/>
                <a:gd name="T68" fmla="*/ 3247 w 3248"/>
                <a:gd name="T69" fmla="*/ 159 h 255"/>
                <a:gd name="T70" fmla="*/ 3248 w 3248"/>
                <a:gd name="T71" fmla="*/ 159 h 255"/>
                <a:gd name="T72" fmla="*/ 3248 w 3248"/>
                <a:gd name="T73" fmla="*/ 160 h 255"/>
                <a:gd name="T74" fmla="*/ 3237 w 3248"/>
                <a:gd name="T75" fmla="*/ 161 h 255"/>
                <a:gd name="T76" fmla="*/ 3211 w 3248"/>
                <a:gd name="T77" fmla="*/ 163 h 255"/>
                <a:gd name="T78" fmla="*/ 3197 w 3248"/>
                <a:gd name="T79" fmla="*/ 163 h 255"/>
                <a:gd name="T80" fmla="*/ 3155 w 3248"/>
                <a:gd name="T81" fmla="*/ 166 h 255"/>
                <a:gd name="T82" fmla="*/ 3086 w 3248"/>
                <a:gd name="T83" fmla="*/ 169 h 255"/>
                <a:gd name="T84" fmla="*/ 2991 w 3248"/>
                <a:gd name="T85" fmla="*/ 174 h 255"/>
                <a:gd name="T86" fmla="*/ 2869 w 3248"/>
                <a:gd name="T87" fmla="*/ 181 h 255"/>
                <a:gd name="T88" fmla="*/ 2723 w 3248"/>
                <a:gd name="T89" fmla="*/ 187 h 255"/>
                <a:gd name="T90" fmla="*/ 2552 w 3248"/>
                <a:gd name="T91" fmla="*/ 195 h 255"/>
                <a:gd name="T92" fmla="*/ 2356 w 3248"/>
                <a:gd name="T93" fmla="*/ 202 h 255"/>
                <a:gd name="T94" fmla="*/ 2137 w 3248"/>
                <a:gd name="T95" fmla="*/ 210 h 255"/>
                <a:gd name="T96" fmla="*/ 1895 w 3248"/>
                <a:gd name="T97" fmla="*/ 218 h 255"/>
                <a:gd name="T98" fmla="*/ 1632 w 3248"/>
                <a:gd name="T99" fmla="*/ 226 h 255"/>
                <a:gd name="T100" fmla="*/ 1346 w 3248"/>
                <a:gd name="T101" fmla="*/ 234 h 255"/>
                <a:gd name="T102" fmla="*/ 1040 w 3248"/>
                <a:gd name="T103" fmla="*/ 240 h 255"/>
                <a:gd name="T104" fmla="*/ 713 w 3248"/>
                <a:gd name="T105" fmla="*/ 246 h 255"/>
                <a:gd name="T106" fmla="*/ 366 w 3248"/>
                <a:gd name="T107" fmla="*/ 252 h 255"/>
                <a:gd name="T108" fmla="*/ 0 w 3248"/>
                <a:gd name="T10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8" h="255">
                  <a:moveTo>
                    <a:pt x="0" y="255"/>
                  </a:moveTo>
                  <a:lnTo>
                    <a:pt x="0" y="91"/>
                  </a:lnTo>
                  <a:lnTo>
                    <a:pt x="18" y="91"/>
                  </a:lnTo>
                  <a:lnTo>
                    <a:pt x="70" y="91"/>
                  </a:lnTo>
                  <a:lnTo>
                    <a:pt x="152" y="90"/>
                  </a:lnTo>
                  <a:lnTo>
                    <a:pt x="260" y="89"/>
                  </a:lnTo>
                  <a:lnTo>
                    <a:pt x="391" y="88"/>
                  </a:lnTo>
                  <a:lnTo>
                    <a:pt x="541" y="86"/>
                  </a:lnTo>
                  <a:lnTo>
                    <a:pt x="707" y="83"/>
                  </a:lnTo>
                  <a:lnTo>
                    <a:pt x="884" y="81"/>
                  </a:lnTo>
                  <a:lnTo>
                    <a:pt x="1069" y="78"/>
                  </a:lnTo>
                  <a:lnTo>
                    <a:pt x="1258" y="75"/>
                  </a:lnTo>
                  <a:lnTo>
                    <a:pt x="1449" y="72"/>
                  </a:lnTo>
                  <a:lnTo>
                    <a:pt x="1635" y="69"/>
                  </a:lnTo>
                  <a:lnTo>
                    <a:pt x="1815" y="64"/>
                  </a:lnTo>
                  <a:lnTo>
                    <a:pt x="1984" y="59"/>
                  </a:lnTo>
                  <a:lnTo>
                    <a:pt x="2138" y="55"/>
                  </a:lnTo>
                  <a:lnTo>
                    <a:pt x="2275" y="50"/>
                  </a:lnTo>
                  <a:lnTo>
                    <a:pt x="2396" y="43"/>
                  </a:lnTo>
                  <a:lnTo>
                    <a:pt x="2509" y="39"/>
                  </a:lnTo>
                  <a:lnTo>
                    <a:pt x="2612" y="34"/>
                  </a:lnTo>
                  <a:lnTo>
                    <a:pt x="2706" y="29"/>
                  </a:lnTo>
                  <a:lnTo>
                    <a:pt x="2791" y="24"/>
                  </a:lnTo>
                  <a:lnTo>
                    <a:pt x="2868" y="21"/>
                  </a:lnTo>
                  <a:lnTo>
                    <a:pt x="2936" y="17"/>
                  </a:lnTo>
                  <a:lnTo>
                    <a:pt x="2996" y="14"/>
                  </a:lnTo>
                  <a:lnTo>
                    <a:pt x="3048" y="10"/>
                  </a:lnTo>
                  <a:lnTo>
                    <a:pt x="3092" y="7"/>
                  </a:lnTo>
                  <a:lnTo>
                    <a:pt x="3129" y="5"/>
                  </a:lnTo>
                  <a:lnTo>
                    <a:pt x="3160" y="3"/>
                  </a:lnTo>
                  <a:lnTo>
                    <a:pt x="3182" y="2"/>
                  </a:lnTo>
                  <a:lnTo>
                    <a:pt x="3198" y="1"/>
                  </a:lnTo>
                  <a:lnTo>
                    <a:pt x="3207" y="0"/>
                  </a:lnTo>
                  <a:lnTo>
                    <a:pt x="3211" y="0"/>
                  </a:lnTo>
                  <a:lnTo>
                    <a:pt x="3247" y="159"/>
                  </a:lnTo>
                  <a:lnTo>
                    <a:pt x="3248" y="159"/>
                  </a:lnTo>
                  <a:lnTo>
                    <a:pt x="3248" y="160"/>
                  </a:lnTo>
                  <a:lnTo>
                    <a:pt x="3237" y="161"/>
                  </a:lnTo>
                  <a:lnTo>
                    <a:pt x="3211" y="163"/>
                  </a:lnTo>
                  <a:lnTo>
                    <a:pt x="3197" y="163"/>
                  </a:lnTo>
                  <a:lnTo>
                    <a:pt x="3155" y="166"/>
                  </a:lnTo>
                  <a:lnTo>
                    <a:pt x="3086" y="169"/>
                  </a:lnTo>
                  <a:lnTo>
                    <a:pt x="2991" y="174"/>
                  </a:lnTo>
                  <a:lnTo>
                    <a:pt x="2869" y="181"/>
                  </a:lnTo>
                  <a:lnTo>
                    <a:pt x="2723" y="187"/>
                  </a:lnTo>
                  <a:lnTo>
                    <a:pt x="2552" y="195"/>
                  </a:lnTo>
                  <a:lnTo>
                    <a:pt x="2356" y="202"/>
                  </a:lnTo>
                  <a:lnTo>
                    <a:pt x="2137" y="210"/>
                  </a:lnTo>
                  <a:lnTo>
                    <a:pt x="1895" y="218"/>
                  </a:lnTo>
                  <a:lnTo>
                    <a:pt x="1632" y="226"/>
                  </a:lnTo>
                  <a:lnTo>
                    <a:pt x="1346" y="234"/>
                  </a:lnTo>
                  <a:lnTo>
                    <a:pt x="1040" y="240"/>
                  </a:lnTo>
                  <a:lnTo>
                    <a:pt x="713" y="246"/>
                  </a:lnTo>
                  <a:lnTo>
                    <a:pt x="366" y="252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1775622" y="4001014"/>
              <a:ext cx="1379706" cy="560785"/>
            </a:xfrm>
            <a:custGeom>
              <a:avLst/>
              <a:gdLst>
                <a:gd name="T0" fmla="*/ 137 w 2761"/>
                <a:gd name="T1" fmla="*/ 1408 h 1414"/>
                <a:gd name="T2" fmla="*/ 354 w 2761"/>
                <a:gd name="T3" fmla="*/ 1391 h 1414"/>
                <a:gd name="T4" fmla="*/ 538 w 2761"/>
                <a:gd name="T5" fmla="*/ 1372 h 1414"/>
                <a:gd name="T6" fmla="*/ 669 w 2761"/>
                <a:gd name="T7" fmla="*/ 1357 h 1414"/>
                <a:gd name="T8" fmla="*/ 804 w 2761"/>
                <a:gd name="T9" fmla="*/ 1338 h 1414"/>
                <a:gd name="T10" fmla="*/ 941 w 2761"/>
                <a:gd name="T11" fmla="*/ 1317 h 1414"/>
                <a:gd name="T12" fmla="*/ 1080 w 2761"/>
                <a:gd name="T13" fmla="*/ 1292 h 1414"/>
                <a:gd name="T14" fmla="*/ 1219 w 2761"/>
                <a:gd name="T15" fmla="*/ 1263 h 1414"/>
                <a:gd name="T16" fmla="*/ 1357 w 2761"/>
                <a:gd name="T17" fmla="*/ 1230 h 1414"/>
                <a:gd name="T18" fmla="*/ 1493 w 2761"/>
                <a:gd name="T19" fmla="*/ 1194 h 1414"/>
                <a:gd name="T20" fmla="*/ 1624 w 2761"/>
                <a:gd name="T21" fmla="*/ 1153 h 1414"/>
                <a:gd name="T22" fmla="*/ 1751 w 2761"/>
                <a:gd name="T23" fmla="*/ 1108 h 1414"/>
                <a:gd name="T24" fmla="*/ 1872 w 2761"/>
                <a:gd name="T25" fmla="*/ 1057 h 1414"/>
                <a:gd name="T26" fmla="*/ 1984 w 2761"/>
                <a:gd name="T27" fmla="*/ 1001 h 1414"/>
                <a:gd name="T28" fmla="*/ 2105 w 2761"/>
                <a:gd name="T29" fmla="*/ 929 h 1414"/>
                <a:gd name="T30" fmla="*/ 2228 w 2761"/>
                <a:gd name="T31" fmla="*/ 846 h 1414"/>
                <a:gd name="T32" fmla="*/ 2334 w 2761"/>
                <a:gd name="T33" fmla="*/ 764 h 1414"/>
                <a:gd name="T34" fmla="*/ 2426 w 2761"/>
                <a:gd name="T35" fmla="*/ 682 h 1414"/>
                <a:gd name="T36" fmla="*/ 2503 w 2761"/>
                <a:gd name="T37" fmla="*/ 604 h 1414"/>
                <a:gd name="T38" fmla="*/ 2567 w 2761"/>
                <a:gd name="T39" fmla="*/ 528 h 1414"/>
                <a:gd name="T40" fmla="*/ 2620 w 2761"/>
                <a:gd name="T41" fmla="*/ 455 h 1414"/>
                <a:gd name="T42" fmla="*/ 2662 w 2761"/>
                <a:gd name="T43" fmla="*/ 386 h 1414"/>
                <a:gd name="T44" fmla="*/ 2695 w 2761"/>
                <a:gd name="T45" fmla="*/ 323 h 1414"/>
                <a:gd name="T46" fmla="*/ 2720 w 2761"/>
                <a:gd name="T47" fmla="*/ 264 h 1414"/>
                <a:gd name="T48" fmla="*/ 2737 w 2761"/>
                <a:gd name="T49" fmla="*/ 213 h 1414"/>
                <a:gd name="T50" fmla="*/ 2749 w 2761"/>
                <a:gd name="T51" fmla="*/ 167 h 1414"/>
                <a:gd name="T52" fmla="*/ 2758 w 2761"/>
                <a:gd name="T53" fmla="*/ 114 h 1414"/>
                <a:gd name="T54" fmla="*/ 2761 w 2761"/>
                <a:gd name="T55" fmla="*/ 74 h 1414"/>
                <a:gd name="T56" fmla="*/ 2613 w 2761"/>
                <a:gd name="T57" fmla="*/ 0 h 1414"/>
                <a:gd name="T58" fmla="*/ 2604 w 2761"/>
                <a:gd name="T59" fmla="*/ 30 h 1414"/>
                <a:gd name="T60" fmla="*/ 2571 w 2761"/>
                <a:gd name="T61" fmla="*/ 109 h 1414"/>
                <a:gd name="T62" fmla="*/ 2544 w 2761"/>
                <a:gd name="T63" fmla="*/ 164 h 1414"/>
                <a:gd name="T64" fmla="*/ 2510 w 2761"/>
                <a:gd name="T65" fmla="*/ 226 h 1414"/>
                <a:gd name="T66" fmla="*/ 2466 w 2761"/>
                <a:gd name="T67" fmla="*/ 296 h 1414"/>
                <a:gd name="T68" fmla="*/ 2413 w 2761"/>
                <a:gd name="T69" fmla="*/ 371 h 1414"/>
                <a:gd name="T70" fmla="*/ 2351 w 2761"/>
                <a:gd name="T71" fmla="*/ 450 h 1414"/>
                <a:gd name="T72" fmla="*/ 2277 w 2761"/>
                <a:gd name="T73" fmla="*/ 530 h 1414"/>
                <a:gd name="T74" fmla="*/ 2191 w 2761"/>
                <a:gd name="T75" fmla="*/ 610 h 1414"/>
                <a:gd name="T76" fmla="*/ 2094 w 2761"/>
                <a:gd name="T77" fmla="*/ 691 h 1414"/>
                <a:gd name="T78" fmla="*/ 1983 w 2761"/>
                <a:gd name="T79" fmla="*/ 768 h 1414"/>
                <a:gd name="T80" fmla="*/ 1858 w 2761"/>
                <a:gd name="T81" fmla="*/ 841 h 1414"/>
                <a:gd name="T82" fmla="*/ 1719 w 2761"/>
                <a:gd name="T83" fmla="*/ 910 h 1414"/>
                <a:gd name="T84" fmla="*/ 1564 w 2761"/>
                <a:gd name="T85" fmla="*/ 971 h 1414"/>
                <a:gd name="T86" fmla="*/ 1454 w 2761"/>
                <a:gd name="T87" fmla="*/ 1008 h 1414"/>
                <a:gd name="T88" fmla="*/ 1343 w 2761"/>
                <a:gd name="T89" fmla="*/ 1042 h 1414"/>
                <a:gd name="T90" fmla="*/ 1232 w 2761"/>
                <a:gd name="T91" fmla="*/ 1073 h 1414"/>
                <a:gd name="T92" fmla="*/ 1121 w 2761"/>
                <a:gd name="T93" fmla="*/ 1100 h 1414"/>
                <a:gd name="T94" fmla="*/ 1011 w 2761"/>
                <a:gd name="T95" fmla="*/ 1125 h 1414"/>
                <a:gd name="T96" fmla="*/ 903 w 2761"/>
                <a:gd name="T97" fmla="*/ 1147 h 1414"/>
                <a:gd name="T98" fmla="*/ 693 w 2761"/>
                <a:gd name="T99" fmla="*/ 1184 h 1414"/>
                <a:gd name="T100" fmla="*/ 493 w 2761"/>
                <a:gd name="T101" fmla="*/ 1212 h 1414"/>
                <a:gd name="T102" fmla="*/ 309 w 2761"/>
                <a:gd name="T103" fmla="*/ 1234 h 1414"/>
                <a:gd name="T104" fmla="*/ 143 w 2761"/>
                <a:gd name="T105" fmla="*/ 1247 h 1414"/>
                <a:gd name="T106" fmla="*/ 0 w 2761"/>
                <a:gd name="T107" fmla="*/ 1256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1" h="1414">
                  <a:moveTo>
                    <a:pt x="41" y="1414"/>
                  </a:moveTo>
                  <a:lnTo>
                    <a:pt x="137" y="1408"/>
                  </a:lnTo>
                  <a:lnTo>
                    <a:pt x="241" y="1401"/>
                  </a:lnTo>
                  <a:lnTo>
                    <a:pt x="354" y="1391"/>
                  </a:lnTo>
                  <a:lnTo>
                    <a:pt x="476" y="1380"/>
                  </a:lnTo>
                  <a:lnTo>
                    <a:pt x="538" y="1372"/>
                  </a:lnTo>
                  <a:lnTo>
                    <a:pt x="603" y="1365"/>
                  </a:lnTo>
                  <a:lnTo>
                    <a:pt x="669" y="1357"/>
                  </a:lnTo>
                  <a:lnTo>
                    <a:pt x="736" y="1348"/>
                  </a:lnTo>
                  <a:lnTo>
                    <a:pt x="804" y="1338"/>
                  </a:lnTo>
                  <a:lnTo>
                    <a:pt x="871" y="1328"/>
                  </a:lnTo>
                  <a:lnTo>
                    <a:pt x="941" y="1317"/>
                  </a:lnTo>
                  <a:lnTo>
                    <a:pt x="1010" y="1305"/>
                  </a:lnTo>
                  <a:lnTo>
                    <a:pt x="1080" y="1292"/>
                  </a:lnTo>
                  <a:lnTo>
                    <a:pt x="1150" y="1278"/>
                  </a:lnTo>
                  <a:lnTo>
                    <a:pt x="1219" y="1263"/>
                  </a:lnTo>
                  <a:lnTo>
                    <a:pt x="1288" y="1247"/>
                  </a:lnTo>
                  <a:lnTo>
                    <a:pt x="1357" y="1230"/>
                  </a:lnTo>
                  <a:lnTo>
                    <a:pt x="1426" y="1214"/>
                  </a:lnTo>
                  <a:lnTo>
                    <a:pt x="1493" y="1194"/>
                  </a:lnTo>
                  <a:lnTo>
                    <a:pt x="1559" y="1174"/>
                  </a:lnTo>
                  <a:lnTo>
                    <a:pt x="1624" y="1153"/>
                  </a:lnTo>
                  <a:lnTo>
                    <a:pt x="1689" y="1131"/>
                  </a:lnTo>
                  <a:lnTo>
                    <a:pt x="1751" y="1108"/>
                  </a:lnTo>
                  <a:lnTo>
                    <a:pt x="1813" y="1082"/>
                  </a:lnTo>
                  <a:lnTo>
                    <a:pt x="1872" y="1057"/>
                  </a:lnTo>
                  <a:lnTo>
                    <a:pt x="1929" y="1029"/>
                  </a:lnTo>
                  <a:lnTo>
                    <a:pt x="1984" y="1001"/>
                  </a:lnTo>
                  <a:lnTo>
                    <a:pt x="2037" y="971"/>
                  </a:lnTo>
                  <a:lnTo>
                    <a:pt x="2105" y="929"/>
                  </a:lnTo>
                  <a:lnTo>
                    <a:pt x="2168" y="888"/>
                  </a:lnTo>
                  <a:lnTo>
                    <a:pt x="2228" y="846"/>
                  </a:lnTo>
                  <a:lnTo>
                    <a:pt x="2283" y="805"/>
                  </a:lnTo>
                  <a:lnTo>
                    <a:pt x="2334" y="764"/>
                  </a:lnTo>
                  <a:lnTo>
                    <a:pt x="2382" y="723"/>
                  </a:lnTo>
                  <a:lnTo>
                    <a:pt x="2426" y="682"/>
                  </a:lnTo>
                  <a:lnTo>
                    <a:pt x="2466" y="643"/>
                  </a:lnTo>
                  <a:lnTo>
                    <a:pt x="2503" y="604"/>
                  </a:lnTo>
                  <a:lnTo>
                    <a:pt x="2536" y="565"/>
                  </a:lnTo>
                  <a:lnTo>
                    <a:pt x="2567" y="528"/>
                  </a:lnTo>
                  <a:lnTo>
                    <a:pt x="2595" y="491"/>
                  </a:lnTo>
                  <a:lnTo>
                    <a:pt x="2620" y="455"/>
                  </a:lnTo>
                  <a:lnTo>
                    <a:pt x="2642" y="420"/>
                  </a:lnTo>
                  <a:lnTo>
                    <a:pt x="2662" y="386"/>
                  </a:lnTo>
                  <a:lnTo>
                    <a:pt x="2680" y="353"/>
                  </a:lnTo>
                  <a:lnTo>
                    <a:pt x="2695" y="323"/>
                  </a:lnTo>
                  <a:lnTo>
                    <a:pt x="2708" y="293"/>
                  </a:lnTo>
                  <a:lnTo>
                    <a:pt x="2720" y="264"/>
                  </a:lnTo>
                  <a:lnTo>
                    <a:pt x="2729" y="238"/>
                  </a:lnTo>
                  <a:lnTo>
                    <a:pt x="2737" y="213"/>
                  </a:lnTo>
                  <a:lnTo>
                    <a:pt x="2743" y="189"/>
                  </a:lnTo>
                  <a:lnTo>
                    <a:pt x="2749" y="167"/>
                  </a:lnTo>
                  <a:lnTo>
                    <a:pt x="2753" y="148"/>
                  </a:lnTo>
                  <a:lnTo>
                    <a:pt x="2758" y="114"/>
                  </a:lnTo>
                  <a:lnTo>
                    <a:pt x="2760" y="90"/>
                  </a:lnTo>
                  <a:lnTo>
                    <a:pt x="2761" y="74"/>
                  </a:lnTo>
                  <a:lnTo>
                    <a:pt x="2761" y="70"/>
                  </a:lnTo>
                  <a:lnTo>
                    <a:pt x="2613" y="0"/>
                  </a:lnTo>
                  <a:lnTo>
                    <a:pt x="2611" y="7"/>
                  </a:lnTo>
                  <a:lnTo>
                    <a:pt x="2604" y="30"/>
                  </a:lnTo>
                  <a:lnTo>
                    <a:pt x="2591" y="63"/>
                  </a:lnTo>
                  <a:lnTo>
                    <a:pt x="2571" y="109"/>
                  </a:lnTo>
                  <a:lnTo>
                    <a:pt x="2558" y="135"/>
                  </a:lnTo>
                  <a:lnTo>
                    <a:pt x="2544" y="164"/>
                  </a:lnTo>
                  <a:lnTo>
                    <a:pt x="2529" y="195"/>
                  </a:lnTo>
                  <a:lnTo>
                    <a:pt x="2510" y="226"/>
                  </a:lnTo>
                  <a:lnTo>
                    <a:pt x="2489" y="261"/>
                  </a:lnTo>
                  <a:lnTo>
                    <a:pt x="2466" y="296"/>
                  </a:lnTo>
                  <a:lnTo>
                    <a:pt x="2441" y="333"/>
                  </a:lnTo>
                  <a:lnTo>
                    <a:pt x="2413" y="371"/>
                  </a:lnTo>
                  <a:lnTo>
                    <a:pt x="2384" y="409"/>
                  </a:lnTo>
                  <a:lnTo>
                    <a:pt x="2351" y="450"/>
                  </a:lnTo>
                  <a:lnTo>
                    <a:pt x="2315" y="489"/>
                  </a:lnTo>
                  <a:lnTo>
                    <a:pt x="2277" y="530"/>
                  </a:lnTo>
                  <a:lnTo>
                    <a:pt x="2236" y="570"/>
                  </a:lnTo>
                  <a:lnTo>
                    <a:pt x="2191" y="610"/>
                  </a:lnTo>
                  <a:lnTo>
                    <a:pt x="2145" y="651"/>
                  </a:lnTo>
                  <a:lnTo>
                    <a:pt x="2094" y="691"/>
                  </a:lnTo>
                  <a:lnTo>
                    <a:pt x="2040" y="730"/>
                  </a:lnTo>
                  <a:lnTo>
                    <a:pt x="1983" y="768"/>
                  </a:lnTo>
                  <a:lnTo>
                    <a:pt x="1923" y="805"/>
                  </a:lnTo>
                  <a:lnTo>
                    <a:pt x="1858" y="841"/>
                  </a:lnTo>
                  <a:lnTo>
                    <a:pt x="1790" y="876"/>
                  </a:lnTo>
                  <a:lnTo>
                    <a:pt x="1719" y="910"/>
                  </a:lnTo>
                  <a:lnTo>
                    <a:pt x="1643" y="942"/>
                  </a:lnTo>
                  <a:lnTo>
                    <a:pt x="1564" y="971"/>
                  </a:lnTo>
                  <a:lnTo>
                    <a:pt x="1509" y="990"/>
                  </a:lnTo>
                  <a:lnTo>
                    <a:pt x="1454" y="1008"/>
                  </a:lnTo>
                  <a:lnTo>
                    <a:pt x="1398" y="1025"/>
                  </a:lnTo>
                  <a:lnTo>
                    <a:pt x="1343" y="1042"/>
                  </a:lnTo>
                  <a:lnTo>
                    <a:pt x="1287" y="1057"/>
                  </a:lnTo>
                  <a:lnTo>
                    <a:pt x="1232" y="1073"/>
                  </a:lnTo>
                  <a:lnTo>
                    <a:pt x="1176" y="1087"/>
                  </a:lnTo>
                  <a:lnTo>
                    <a:pt x="1121" y="1100"/>
                  </a:lnTo>
                  <a:lnTo>
                    <a:pt x="1066" y="1113"/>
                  </a:lnTo>
                  <a:lnTo>
                    <a:pt x="1011" y="1125"/>
                  </a:lnTo>
                  <a:lnTo>
                    <a:pt x="957" y="1136"/>
                  </a:lnTo>
                  <a:lnTo>
                    <a:pt x="903" y="1147"/>
                  </a:lnTo>
                  <a:lnTo>
                    <a:pt x="796" y="1167"/>
                  </a:lnTo>
                  <a:lnTo>
                    <a:pt x="693" y="1184"/>
                  </a:lnTo>
                  <a:lnTo>
                    <a:pt x="591" y="1200"/>
                  </a:lnTo>
                  <a:lnTo>
                    <a:pt x="493" y="1212"/>
                  </a:lnTo>
                  <a:lnTo>
                    <a:pt x="399" y="1224"/>
                  </a:lnTo>
                  <a:lnTo>
                    <a:pt x="309" y="1234"/>
                  </a:lnTo>
                  <a:lnTo>
                    <a:pt x="223" y="1241"/>
                  </a:lnTo>
                  <a:lnTo>
                    <a:pt x="143" y="1247"/>
                  </a:lnTo>
                  <a:lnTo>
                    <a:pt x="69" y="1253"/>
                  </a:lnTo>
                  <a:lnTo>
                    <a:pt x="0" y="1256"/>
                  </a:lnTo>
                  <a:lnTo>
                    <a:pt x="41" y="14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3128334" y="3383080"/>
              <a:ext cx="689853" cy="548879"/>
            </a:xfrm>
            <a:custGeom>
              <a:avLst/>
              <a:gdLst>
                <a:gd name="T0" fmla="*/ 119 w 1382"/>
                <a:gd name="T1" fmla="*/ 1382 h 1382"/>
                <a:gd name="T2" fmla="*/ 124 w 1382"/>
                <a:gd name="T3" fmla="*/ 1336 h 1382"/>
                <a:gd name="T4" fmla="*/ 141 w 1382"/>
                <a:gd name="T5" fmla="*/ 1213 h 1382"/>
                <a:gd name="T6" fmla="*/ 155 w 1382"/>
                <a:gd name="T7" fmla="*/ 1131 h 1382"/>
                <a:gd name="T8" fmla="*/ 174 w 1382"/>
                <a:gd name="T9" fmla="*/ 1037 h 1382"/>
                <a:gd name="T10" fmla="*/ 197 w 1382"/>
                <a:gd name="T11" fmla="*/ 938 h 1382"/>
                <a:gd name="T12" fmla="*/ 225 w 1382"/>
                <a:gd name="T13" fmla="*/ 833 h 1382"/>
                <a:gd name="T14" fmla="*/ 260 w 1382"/>
                <a:gd name="T15" fmla="*/ 727 h 1382"/>
                <a:gd name="T16" fmla="*/ 302 w 1382"/>
                <a:gd name="T17" fmla="*/ 623 h 1382"/>
                <a:gd name="T18" fmla="*/ 349 w 1382"/>
                <a:gd name="T19" fmla="*/ 523 h 1382"/>
                <a:gd name="T20" fmla="*/ 403 w 1382"/>
                <a:gd name="T21" fmla="*/ 430 h 1382"/>
                <a:gd name="T22" fmla="*/ 466 w 1382"/>
                <a:gd name="T23" fmla="*/ 349 h 1382"/>
                <a:gd name="T24" fmla="*/ 536 w 1382"/>
                <a:gd name="T25" fmla="*/ 280 h 1382"/>
                <a:gd name="T26" fmla="*/ 615 w 1382"/>
                <a:gd name="T27" fmla="*/ 228 h 1382"/>
                <a:gd name="T28" fmla="*/ 702 w 1382"/>
                <a:gd name="T29" fmla="*/ 195 h 1382"/>
                <a:gd name="T30" fmla="*/ 1016 w 1382"/>
                <a:gd name="T31" fmla="*/ 122 h 1382"/>
                <a:gd name="T32" fmla="*/ 1227 w 1382"/>
                <a:gd name="T33" fmla="*/ 77 h 1382"/>
                <a:gd name="T34" fmla="*/ 1345 w 1382"/>
                <a:gd name="T35" fmla="*/ 54 h 1382"/>
                <a:gd name="T36" fmla="*/ 1382 w 1382"/>
                <a:gd name="T37" fmla="*/ 47 h 1382"/>
                <a:gd name="T38" fmla="*/ 1227 w 1382"/>
                <a:gd name="T39" fmla="*/ 0 h 1382"/>
                <a:gd name="T40" fmla="*/ 1169 w 1382"/>
                <a:gd name="T41" fmla="*/ 5 h 1382"/>
                <a:gd name="T42" fmla="*/ 1063 w 1382"/>
                <a:gd name="T43" fmla="*/ 16 h 1382"/>
                <a:gd name="T44" fmla="*/ 964 w 1382"/>
                <a:gd name="T45" fmla="*/ 30 h 1382"/>
                <a:gd name="T46" fmla="*/ 891 w 1382"/>
                <a:gd name="T47" fmla="*/ 44 h 1382"/>
                <a:gd name="T48" fmla="*/ 813 w 1382"/>
                <a:gd name="T49" fmla="*/ 60 h 1382"/>
                <a:gd name="T50" fmla="*/ 734 w 1382"/>
                <a:gd name="T51" fmla="*/ 80 h 1382"/>
                <a:gd name="T52" fmla="*/ 656 w 1382"/>
                <a:gd name="T53" fmla="*/ 103 h 1382"/>
                <a:gd name="T54" fmla="*/ 580 w 1382"/>
                <a:gd name="T55" fmla="*/ 131 h 1382"/>
                <a:gd name="T56" fmla="*/ 507 w 1382"/>
                <a:gd name="T57" fmla="*/ 163 h 1382"/>
                <a:gd name="T58" fmla="*/ 439 w 1382"/>
                <a:gd name="T59" fmla="*/ 198 h 1382"/>
                <a:gd name="T60" fmla="*/ 379 w 1382"/>
                <a:gd name="T61" fmla="*/ 240 h 1382"/>
                <a:gd name="T62" fmla="*/ 328 w 1382"/>
                <a:gd name="T63" fmla="*/ 285 h 1382"/>
                <a:gd name="T64" fmla="*/ 286 w 1382"/>
                <a:gd name="T65" fmla="*/ 338 h 1382"/>
                <a:gd name="T66" fmla="*/ 249 w 1382"/>
                <a:gd name="T67" fmla="*/ 399 h 1382"/>
                <a:gd name="T68" fmla="*/ 214 w 1382"/>
                <a:gd name="T69" fmla="*/ 470 h 1382"/>
                <a:gd name="T70" fmla="*/ 182 w 1382"/>
                <a:gd name="T71" fmla="*/ 548 h 1382"/>
                <a:gd name="T72" fmla="*/ 153 w 1382"/>
                <a:gd name="T73" fmla="*/ 629 h 1382"/>
                <a:gd name="T74" fmla="*/ 126 w 1382"/>
                <a:gd name="T75" fmla="*/ 714 h 1382"/>
                <a:gd name="T76" fmla="*/ 103 w 1382"/>
                <a:gd name="T77" fmla="*/ 800 h 1382"/>
                <a:gd name="T78" fmla="*/ 82 w 1382"/>
                <a:gd name="T79" fmla="*/ 886 h 1382"/>
                <a:gd name="T80" fmla="*/ 55 w 1382"/>
                <a:gd name="T81" fmla="*/ 1009 h 1382"/>
                <a:gd name="T82" fmla="*/ 28 w 1382"/>
                <a:gd name="T83" fmla="*/ 1155 h 1382"/>
                <a:gd name="T84" fmla="*/ 11 w 1382"/>
                <a:gd name="T85" fmla="*/ 1267 h 1382"/>
                <a:gd name="T86" fmla="*/ 1 w 1382"/>
                <a:gd name="T87" fmla="*/ 133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2" h="1382">
                  <a:moveTo>
                    <a:pt x="0" y="1338"/>
                  </a:moveTo>
                  <a:lnTo>
                    <a:pt x="119" y="1382"/>
                  </a:lnTo>
                  <a:lnTo>
                    <a:pt x="120" y="1371"/>
                  </a:lnTo>
                  <a:lnTo>
                    <a:pt x="124" y="1336"/>
                  </a:lnTo>
                  <a:lnTo>
                    <a:pt x="130" y="1283"/>
                  </a:lnTo>
                  <a:lnTo>
                    <a:pt x="141" y="1213"/>
                  </a:lnTo>
                  <a:lnTo>
                    <a:pt x="147" y="1174"/>
                  </a:lnTo>
                  <a:lnTo>
                    <a:pt x="155" y="1131"/>
                  </a:lnTo>
                  <a:lnTo>
                    <a:pt x="164" y="1085"/>
                  </a:lnTo>
                  <a:lnTo>
                    <a:pt x="174" y="1037"/>
                  </a:lnTo>
                  <a:lnTo>
                    <a:pt x="185" y="989"/>
                  </a:lnTo>
                  <a:lnTo>
                    <a:pt x="197" y="938"/>
                  </a:lnTo>
                  <a:lnTo>
                    <a:pt x="211" y="886"/>
                  </a:lnTo>
                  <a:lnTo>
                    <a:pt x="225" y="833"/>
                  </a:lnTo>
                  <a:lnTo>
                    <a:pt x="242" y="780"/>
                  </a:lnTo>
                  <a:lnTo>
                    <a:pt x="260" y="727"/>
                  </a:lnTo>
                  <a:lnTo>
                    <a:pt x="280" y="675"/>
                  </a:lnTo>
                  <a:lnTo>
                    <a:pt x="302" y="623"/>
                  </a:lnTo>
                  <a:lnTo>
                    <a:pt x="324" y="572"/>
                  </a:lnTo>
                  <a:lnTo>
                    <a:pt x="349" y="523"/>
                  </a:lnTo>
                  <a:lnTo>
                    <a:pt x="376" y="476"/>
                  </a:lnTo>
                  <a:lnTo>
                    <a:pt x="403" y="430"/>
                  </a:lnTo>
                  <a:lnTo>
                    <a:pt x="434" y="388"/>
                  </a:lnTo>
                  <a:lnTo>
                    <a:pt x="466" y="349"/>
                  </a:lnTo>
                  <a:lnTo>
                    <a:pt x="499" y="313"/>
                  </a:lnTo>
                  <a:lnTo>
                    <a:pt x="536" y="280"/>
                  </a:lnTo>
                  <a:lnTo>
                    <a:pt x="574" y="251"/>
                  </a:lnTo>
                  <a:lnTo>
                    <a:pt x="615" y="228"/>
                  </a:lnTo>
                  <a:lnTo>
                    <a:pt x="657" y="209"/>
                  </a:lnTo>
                  <a:lnTo>
                    <a:pt x="702" y="195"/>
                  </a:lnTo>
                  <a:lnTo>
                    <a:pt x="873" y="155"/>
                  </a:lnTo>
                  <a:lnTo>
                    <a:pt x="1016" y="122"/>
                  </a:lnTo>
                  <a:lnTo>
                    <a:pt x="1134" y="97"/>
                  </a:lnTo>
                  <a:lnTo>
                    <a:pt x="1227" y="77"/>
                  </a:lnTo>
                  <a:lnTo>
                    <a:pt x="1297" y="63"/>
                  </a:lnTo>
                  <a:lnTo>
                    <a:pt x="1345" y="54"/>
                  </a:lnTo>
                  <a:lnTo>
                    <a:pt x="1373" y="49"/>
                  </a:lnTo>
                  <a:lnTo>
                    <a:pt x="1382" y="47"/>
                  </a:lnTo>
                  <a:lnTo>
                    <a:pt x="1235" y="0"/>
                  </a:lnTo>
                  <a:lnTo>
                    <a:pt x="1227" y="0"/>
                  </a:lnTo>
                  <a:lnTo>
                    <a:pt x="1205" y="2"/>
                  </a:lnTo>
                  <a:lnTo>
                    <a:pt x="1169" y="5"/>
                  </a:lnTo>
                  <a:lnTo>
                    <a:pt x="1121" y="9"/>
                  </a:lnTo>
                  <a:lnTo>
                    <a:pt x="1063" y="16"/>
                  </a:lnTo>
                  <a:lnTo>
                    <a:pt x="999" y="25"/>
                  </a:lnTo>
                  <a:lnTo>
                    <a:pt x="964" y="30"/>
                  </a:lnTo>
                  <a:lnTo>
                    <a:pt x="928" y="37"/>
                  </a:lnTo>
                  <a:lnTo>
                    <a:pt x="891" y="44"/>
                  </a:lnTo>
                  <a:lnTo>
                    <a:pt x="852" y="51"/>
                  </a:lnTo>
                  <a:lnTo>
                    <a:pt x="813" y="60"/>
                  </a:lnTo>
                  <a:lnTo>
                    <a:pt x="774" y="69"/>
                  </a:lnTo>
                  <a:lnTo>
                    <a:pt x="734" y="80"/>
                  </a:lnTo>
                  <a:lnTo>
                    <a:pt x="695" y="91"/>
                  </a:lnTo>
                  <a:lnTo>
                    <a:pt x="656" y="103"/>
                  </a:lnTo>
                  <a:lnTo>
                    <a:pt x="618" y="116"/>
                  </a:lnTo>
                  <a:lnTo>
                    <a:pt x="580" y="131"/>
                  </a:lnTo>
                  <a:lnTo>
                    <a:pt x="543" y="146"/>
                  </a:lnTo>
                  <a:lnTo>
                    <a:pt x="507" y="163"/>
                  </a:lnTo>
                  <a:lnTo>
                    <a:pt x="472" y="179"/>
                  </a:lnTo>
                  <a:lnTo>
                    <a:pt x="439" y="198"/>
                  </a:lnTo>
                  <a:lnTo>
                    <a:pt x="408" y="219"/>
                  </a:lnTo>
                  <a:lnTo>
                    <a:pt x="379" y="240"/>
                  </a:lnTo>
                  <a:lnTo>
                    <a:pt x="352" y="262"/>
                  </a:lnTo>
                  <a:lnTo>
                    <a:pt x="328" y="285"/>
                  </a:lnTo>
                  <a:lnTo>
                    <a:pt x="306" y="311"/>
                  </a:lnTo>
                  <a:lnTo>
                    <a:pt x="286" y="338"/>
                  </a:lnTo>
                  <a:lnTo>
                    <a:pt x="267" y="368"/>
                  </a:lnTo>
                  <a:lnTo>
                    <a:pt x="249" y="399"/>
                  </a:lnTo>
                  <a:lnTo>
                    <a:pt x="231" y="434"/>
                  </a:lnTo>
                  <a:lnTo>
                    <a:pt x="214" y="470"/>
                  </a:lnTo>
                  <a:lnTo>
                    <a:pt x="197" y="508"/>
                  </a:lnTo>
                  <a:lnTo>
                    <a:pt x="182" y="548"/>
                  </a:lnTo>
                  <a:lnTo>
                    <a:pt x="167" y="588"/>
                  </a:lnTo>
                  <a:lnTo>
                    <a:pt x="153" y="629"/>
                  </a:lnTo>
                  <a:lnTo>
                    <a:pt x="139" y="671"/>
                  </a:lnTo>
                  <a:lnTo>
                    <a:pt x="126" y="714"/>
                  </a:lnTo>
                  <a:lnTo>
                    <a:pt x="114" y="757"/>
                  </a:lnTo>
                  <a:lnTo>
                    <a:pt x="103" y="800"/>
                  </a:lnTo>
                  <a:lnTo>
                    <a:pt x="92" y="843"/>
                  </a:lnTo>
                  <a:lnTo>
                    <a:pt x="82" y="886"/>
                  </a:lnTo>
                  <a:lnTo>
                    <a:pt x="72" y="927"/>
                  </a:lnTo>
                  <a:lnTo>
                    <a:pt x="55" y="1009"/>
                  </a:lnTo>
                  <a:lnTo>
                    <a:pt x="40" y="1086"/>
                  </a:lnTo>
                  <a:lnTo>
                    <a:pt x="28" y="1155"/>
                  </a:lnTo>
                  <a:lnTo>
                    <a:pt x="18" y="1216"/>
                  </a:lnTo>
                  <a:lnTo>
                    <a:pt x="11" y="1267"/>
                  </a:lnTo>
                  <a:lnTo>
                    <a:pt x="4" y="1305"/>
                  </a:lnTo>
                  <a:lnTo>
                    <a:pt x="1" y="1330"/>
                  </a:lnTo>
                  <a:lnTo>
                    <a:pt x="0" y="13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3861679" y="2962789"/>
              <a:ext cx="1433695" cy="406004"/>
            </a:xfrm>
            <a:custGeom>
              <a:avLst/>
              <a:gdLst>
                <a:gd name="T0" fmla="*/ 188 w 2868"/>
                <a:gd name="T1" fmla="*/ 1023 h 1023"/>
                <a:gd name="T2" fmla="*/ 266 w 2868"/>
                <a:gd name="T3" fmla="*/ 1010 h 1023"/>
                <a:gd name="T4" fmla="*/ 470 w 2868"/>
                <a:gd name="T5" fmla="*/ 973 h 1023"/>
                <a:gd name="T6" fmla="*/ 768 w 2868"/>
                <a:gd name="T7" fmla="*/ 917 h 1023"/>
                <a:gd name="T8" fmla="*/ 1121 w 2868"/>
                <a:gd name="T9" fmla="*/ 844 h 1023"/>
                <a:gd name="T10" fmla="*/ 1308 w 2868"/>
                <a:gd name="T11" fmla="*/ 802 h 1023"/>
                <a:gd name="T12" fmla="*/ 1495 w 2868"/>
                <a:gd name="T13" fmla="*/ 757 h 1023"/>
                <a:gd name="T14" fmla="*/ 1678 w 2868"/>
                <a:gd name="T15" fmla="*/ 711 h 1023"/>
                <a:gd name="T16" fmla="*/ 1853 w 2868"/>
                <a:gd name="T17" fmla="*/ 662 h 1023"/>
                <a:gd name="T18" fmla="*/ 2015 w 2868"/>
                <a:gd name="T19" fmla="*/ 612 h 1023"/>
                <a:gd name="T20" fmla="*/ 2158 w 2868"/>
                <a:gd name="T21" fmla="*/ 561 h 1023"/>
                <a:gd name="T22" fmla="*/ 2280 w 2868"/>
                <a:gd name="T23" fmla="*/ 510 h 1023"/>
                <a:gd name="T24" fmla="*/ 2375 w 2868"/>
                <a:gd name="T25" fmla="*/ 458 h 1023"/>
                <a:gd name="T26" fmla="*/ 2451 w 2868"/>
                <a:gd name="T27" fmla="*/ 407 h 1023"/>
                <a:gd name="T28" fmla="*/ 2519 w 2868"/>
                <a:gd name="T29" fmla="*/ 360 h 1023"/>
                <a:gd name="T30" fmla="*/ 2633 w 2868"/>
                <a:gd name="T31" fmla="*/ 274 h 1023"/>
                <a:gd name="T32" fmla="*/ 2719 w 2868"/>
                <a:gd name="T33" fmla="*/ 201 h 1023"/>
                <a:gd name="T34" fmla="*/ 2782 w 2868"/>
                <a:gd name="T35" fmla="*/ 139 h 1023"/>
                <a:gd name="T36" fmla="*/ 2825 w 2868"/>
                <a:gd name="T37" fmla="*/ 92 h 1023"/>
                <a:gd name="T38" fmla="*/ 2851 w 2868"/>
                <a:gd name="T39" fmla="*/ 57 h 1023"/>
                <a:gd name="T40" fmla="*/ 2868 w 2868"/>
                <a:gd name="T41" fmla="*/ 29 h 1023"/>
                <a:gd name="T42" fmla="*/ 2782 w 2868"/>
                <a:gd name="T43" fmla="*/ 4 h 1023"/>
                <a:gd name="T44" fmla="*/ 2753 w 2868"/>
                <a:gd name="T45" fmla="*/ 38 h 1023"/>
                <a:gd name="T46" fmla="*/ 2692 w 2868"/>
                <a:gd name="T47" fmla="*/ 98 h 1023"/>
                <a:gd name="T48" fmla="*/ 2629 w 2868"/>
                <a:gd name="T49" fmla="*/ 157 h 1023"/>
                <a:gd name="T50" fmla="*/ 2577 w 2868"/>
                <a:gd name="T51" fmla="*/ 200 h 1023"/>
                <a:gd name="T52" fmla="*/ 2518 w 2868"/>
                <a:gd name="T53" fmla="*/ 246 h 1023"/>
                <a:gd name="T54" fmla="*/ 2451 w 2868"/>
                <a:gd name="T55" fmla="*/ 293 h 1023"/>
                <a:gd name="T56" fmla="*/ 2378 w 2868"/>
                <a:gd name="T57" fmla="*/ 340 h 1023"/>
                <a:gd name="T58" fmla="*/ 2297 w 2868"/>
                <a:gd name="T59" fmla="*/ 387 h 1023"/>
                <a:gd name="T60" fmla="*/ 2210 w 2868"/>
                <a:gd name="T61" fmla="*/ 432 h 1023"/>
                <a:gd name="T62" fmla="*/ 2115 w 2868"/>
                <a:gd name="T63" fmla="*/ 476 h 1023"/>
                <a:gd name="T64" fmla="*/ 2014 w 2868"/>
                <a:gd name="T65" fmla="*/ 515 h 1023"/>
                <a:gd name="T66" fmla="*/ 1905 w 2868"/>
                <a:gd name="T67" fmla="*/ 550 h 1023"/>
                <a:gd name="T68" fmla="*/ 1726 w 2868"/>
                <a:gd name="T69" fmla="*/ 597 h 1023"/>
                <a:gd name="T70" fmla="*/ 1449 w 2868"/>
                <a:gd name="T71" fmla="*/ 664 h 1023"/>
                <a:gd name="T72" fmla="*/ 1146 w 2868"/>
                <a:gd name="T73" fmla="*/ 734 h 1023"/>
                <a:gd name="T74" fmla="*/ 841 w 2868"/>
                <a:gd name="T75" fmla="*/ 802 h 1023"/>
                <a:gd name="T76" fmla="*/ 553 w 2868"/>
                <a:gd name="T77" fmla="*/ 865 h 1023"/>
                <a:gd name="T78" fmla="*/ 305 w 2868"/>
                <a:gd name="T79" fmla="*/ 918 h 1023"/>
                <a:gd name="T80" fmla="*/ 119 w 2868"/>
                <a:gd name="T81" fmla="*/ 957 h 1023"/>
                <a:gd name="T82" fmla="*/ 15 w 2868"/>
                <a:gd name="T83" fmla="*/ 979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8" h="1023">
                  <a:moveTo>
                    <a:pt x="0" y="982"/>
                  </a:moveTo>
                  <a:lnTo>
                    <a:pt x="188" y="1023"/>
                  </a:lnTo>
                  <a:lnTo>
                    <a:pt x="208" y="1019"/>
                  </a:lnTo>
                  <a:lnTo>
                    <a:pt x="266" y="1010"/>
                  </a:lnTo>
                  <a:lnTo>
                    <a:pt x="353" y="994"/>
                  </a:lnTo>
                  <a:lnTo>
                    <a:pt x="470" y="973"/>
                  </a:lnTo>
                  <a:lnTo>
                    <a:pt x="609" y="948"/>
                  </a:lnTo>
                  <a:lnTo>
                    <a:pt x="768" y="917"/>
                  </a:lnTo>
                  <a:lnTo>
                    <a:pt x="940" y="882"/>
                  </a:lnTo>
                  <a:lnTo>
                    <a:pt x="1121" y="844"/>
                  </a:lnTo>
                  <a:lnTo>
                    <a:pt x="1214" y="823"/>
                  </a:lnTo>
                  <a:lnTo>
                    <a:pt x="1308" y="802"/>
                  </a:lnTo>
                  <a:lnTo>
                    <a:pt x="1401" y="780"/>
                  </a:lnTo>
                  <a:lnTo>
                    <a:pt x="1495" y="757"/>
                  </a:lnTo>
                  <a:lnTo>
                    <a:pt x="1587" y="735"/>
                  </a:lnTo>
                  <a:lnTo>
                    <a:pt x="1678" y="711"/>
                  </a:lnTo>
                  <a:lnTo>
                    <a:pt x="1767" y="686"/>
                  </a:lnTo>
                  <a:lnTo>
                    <a:pt x="1853" y="662"/>
                  </a:lnTo>
                  <a:lnTo>
                    <a:pt x="1935" y="638"/>
                  </a:lnTo>
                  <a:lnTo>
                    <a:pt x="2015" y="612"/>
                  </a:lnTo>
                  <a:lnTo>
                    <a:pt x="2089" y="587"/>
                  </a:lnTo>
                  <a:lnTo>
                    <a:pt x="2158" y="561"/>
                  </a:lnTo>
                  <a:lnTo>
                    <a:pt x="2222" y="535"/>
                  </a:lnTo>
                  <a:lnTo>
                    <a:pt x="2280" y="510"/>
                  </a:lnTo>
                  <a:lnTo>
                    <a:pt x="2331" y="483"/>
                  </a:lnTo>
                  <a:lnTo>
                    <a:pt x="2375" y="458"/>
                  </a:lnTo>
                  <a:lnTo>
                    <a:pt x="2414" y="432"/>
                  </a:lnTo>
                  <a:lnTo>
                    <a:pt x="2451" y="407"/>
                  </a:lnTo>
                  <a:lnTo>
                    <a:pt x="2486" y="384"/>
                  </a:lnTo>
                  <a:lnTo>
                    <a:pt x="2519" y="360"/>
                  </a:lnTo>
                  <a:lnTo>
                    <a:pt x="2579" y="316"/>
                  </a:lnTo>
                  <a:lnTo>
                    <a:pt x="2633" y="274"/>
                  </a:lnTo>
                  <a:lnTo>
                    <a:pt x="2679" y="235"/>
                  </a:lnTo>
                  <a:lnTo>
                    <a:pt x="2719" y="201"/>
                  </a:lnTo>
                  <a:lnTo>
                    <a:pt x="2754" y="169"/>
                  </a:lnTo>
                  <a:lnTo>
                    <a:pt x="2782" y="139"/>
                  </a:lnTo>
                  <a:lnTo>
                    <a:pt x="2806" y="114"/>
                  </a:lnTo>
                  <a:lnTo>
                    <a:pt x="2825" y="92"/>
                  </a:lnTo>
                  <a:lnTo>
                    <a:pt x="2839" y="73"/>
                  </a:lnTo>
                  <a:lnTo>
                    <a:pt x="2851" y="57"/>
                  </a:lnTo>
                  <a:lnTo>
                    <a:pt x="2864" y="36"/>
                  </a:lnTo>
                  <a:lnTo>
                    <a:pt x="2868" y="29"/>
                  </a:lnTo>
                  <a:lnTo>
                    <a:pt x="2787" y="0"/>
                  </a:lnTo>
                  <a:lnTo>
                    <a:pt x="2782" y="4"/>
                  </a:lnTo>
                  <a:lnTo>
                    <a:pt x="2772" y="18"/>
                  </a:lnTo>
                  <a:lnTo>
                    <a:pt x="2753" y="38"/>
                  </a:lnTo>
                  <a:lnTo>
                    <a:pt x="2726" y="65"/>
                  </a:lnTo>
                  <a:lnTo>
                    <a:pt x="2692" y="98"/>
                  </a:lnTo>
                  <a:lnTo>
                    <a:pt x="2652" y="136"/>
                  </a:lnTo>
                  <a:lnTo>
                    <a:pt x="2629" y="157"/>
                  </a:lnTo>
                  <a:lnTo>
                    <a:pt x="2604" y="178"/>
                  </a:lnTo>
                  <a:lnTo>
                    <a:pt x="2577" y="200"/>
                  </a:lnTo>
                  <a:lnTo>
                    <a:pt x="2549" y="223"/>
                  </a:lnTo>
                  <a:lnTo>
                    <a:pt x="2518" y="246"/>
                  </a:lnTo>
                  <a:lnTo>
                    <a:pt x="2485" y="269"/>
                  </a:lnTo>
                  <a:lnTo>
                    <a:pt x="2451" y="293"/>
                  </a:lnTo>
                  <a:lnTo>
                    <a:pt x="2415" y="316"/>
                  </a:lnTo>
                  <a:lnTo>
                    <a:pt x="2378" y="340"/>
                  </a:lnTo>
                  <a:lnTo>
                    <a:pt x="2338" y="364"/>
                  </a:lnTo>
                  <a:lnTo>
                    <a:pt x="2297" y="387"/>
                  </a:lnTo>
                  <a:lnTo>
                    <a:pt x="2255" y="410"/>
                  </a:lnTo>
                  <a:lnTo>
                    <a:pt x="2210" y="432"/>
                  </a:lnTo>
                  <a:lnTo>
                    <a:pt x="2164" y="454"/>
                  </a:lnTo>
                  <a:lnTo>
                    <a:pt x="2115" y="476"/>
                  </a:lnTo>
                  <a:lnTo>
                    <a:pt x="2065" y="496"/>
                  </a:lnTo>
                  <a:lnTo>
                    <a:pt x="2014" y="515"/>
                  </a:lnTo>
                  <a:lnTo>
                    <a:pt x="1961" y="533"/>
                  </a:lnTo>
                  <a:lnTo>
                    <a:pt x="1905" y="550"/>
                  </a:lnTo>
                  <a:lnTo>
                    <a:pt x="1849" y="566"/>
                  </a:lnTo>
                  <a:lnTo>
                    <a:pt x="1726" y="597"/>
                  </a:lnTo>
                  <a:lnTo>
                    <a:pt x="1593" y="630"/>
                  </a:lnTo>
                  <a:lnTo>
                    <a:pt x="1449" y="664"/>
                  </a:lnTo>
                  <a:lnTo>
                    <a:pt x="1300" y="699"/>
                  </a:lnTo>
                  <a:lnTo>
                    <a:pt x="1146" y="734"/>
                  </a:lnTo>
                  <a:lnTo>
                    <a:pt x="993" y="768"/>
                  </a:lnTo>
                  <a:lnTo>
                    <a:pt x="841" y="802"/>
                  </a:lnTo>
                  <a:lnTo>
                    <a:pt x="694" y="834"/>
                  </a:lnTo>
                  <a:lnTo>
                    <a:pt x="553" y="865"/>
                  </a:lnTo>
                  <a:lnTo>
                    <a:pt x="423" y="893"/>
                  </a:lnTo>
                  <a:lnTo>
                    <a:pt x="305" y="918"/>
                  </a:lnTo>
                  <a:lnTo>
                    <a:pt x="202" y="939"/>
                  </a:lnTo>
                  <a:lnTo>
                    <a:pt x="119" y="957"/>
                  </a:lnTo>
                  <a:lnTo>
                    <a:pt x="55" y="971"/>
                  </a:lnTo>
                  <a:lnTo>
                    <a:pt x="15" y="979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5293873" y="2402005"/>
              <a:ext cx="838322" cy="522685"/>
            </a:xfrm>
            <a:custGeom>
              <a:avLst/>
              <a:gdLst>
                <a:gd name="T0" fmla="*/ 71 w 1677"/>
                <a:gd name="T1" fmla="*/ 1316 h 1316"/>
                <a:gd name="T2" fmla="*/ 93 w 1677"/>
                <a:gd name="T3" fmla="*/ 1289 h 1316"/>
                <a:gd name="T4" fmla="*/ 155 w 1677"/>
                <a:gd name="T5" fmla="*/ 1210 h 1316"/>
                <a:gd name="T6" fmla="*/ 251 w 1677"/>
                <a:gd name="T7" fmla="*/ 1096 h 1316"/>
                <a:gd name="T8" fmla="*/ 374 w 1677"/>
                <a:gd name="T9" fmla="*/ 954 h 1316"/>
                <a:gd name="T10" fmla="*/ 519 w 1677"/>
                <a:gd name="T11" fmla="*/ 799 h 1316"/>
                <a:gd name="T12" fmla="*/ 597 w 1677"/>
                <a:gd name="T13" fmla="*/ 719 h 1316"/>
                <a:gd name="T14" fmla="*/ 678 w 1677"/>
                <a:gd name="T15" fmla="*/ 640 h 1316"/>
                <a:gd name="T16" fmla="*/ 761 w 1677"/>
                <a:gd name="T17" fmla="*/ 563 h 1316"/>
                <a:gd name="T18" fmla="*/ 845 w 1677"/>
                <a:gd name="T19" fmla="*/ 490 h 1316"/>
                <a:gd name="T20" fmla="*/ 930 w 1677"/>
                <a:gd name="T21" fmla="*/ 421 h 1316"/>
                <a:gd name="T22" fmla="*/ 1014 w 1677"/>
                <a:gd name="T23" fmla="*/ 360 h 1316"/>
                <a:gd name="T24" fmla="*/ 1095 w 1677"/>
                <a:gd name="T25" fmla="*/ 305 h 1316"/>
                <a:gd name="T26" fmla="*/ 1172 w 1677"/>
                <a:gd name="T27" fmla="*/ 257 h 1316"/>
                <a:gd name="T28" fmla="*/ 1242 w 1677"/>
                <a:gd name="T29" fmla="*/ 215 h 1316"/>
                <a:gd name="T30" fmla="*/ 1307 w 1677"/>
                <a:gd name="T31" fmla="*/ 180 h 1316"/>
                <a:gd name="T32" fmla="*/ 1421 w 1677"/>
                <a:gd name="T33" fmla="*/ 124 h 1316"/>
                <a:gd name="T34" fmla="*/ 1514 w 1677"/>
                <a:gd name="T35" fmla="*/ 86 h 1316"/>
                <a:gd name="T36" fmla="*/ 1585 w 1677"/>
                <a:gd name="T37" fmla="*/ 62 h 1316"/>
                <a:gd name="T38" fmla="*/ 1636 w 1677"/>
                <a:gd name="T39" fmla="*/ 50 h 1316"/>
                <a:gd name="T40" fmla="*/ 1677 w 1677"/>
                <a:gd name="T41" fmla="*/ 44 h 1316"/>
                <a:gd name="T42" fmla="*/ 1543 w 1677"/>
                <a:gd name="T43" fmla="*/ 2 h 1316"/>
                <a:gd name="T44" fmla="*/ 1500 w 1677"/>
                <a:gd name="T45" fmla="*/ 16 h 1316"/>
                <a:gd name="T46" fmla="*/ 1422 w 1677"/>
                <a:gd name="T47" fmla="*/ 47 h 1316"/>
                <a:gd name="T48" fmla="*/ 1314 w 1677"/>
                <a:gd name="T49" fmla="*/ 93 h 1316"/>
                <a:gd name="T50" fmla="*/ 1218 w 1677"/>
                <a:gd name="T51" fmla="*/ 141 h 1316"/>
                <a:gd name="T52" fmla="*/ 1148 w 1677"/>
                <a:gd name="T53" fmla="*/ 178 h 1316"/>
                <a:gd name="T54" fmla="*/ 1074 w 1677"/>
                <a:gd name="T55" fmla="*/ 220 h 1316"/>
                <a:gd name="T56" fmla="*/ 998 w 1677"/>
                <a:gd name="T57" fmla="*/ 268 h 1316"/>
                <a:gd name="T58" fmla="*/ 921 w 1677"/>
                <a:gd name="T59" fmla="*/ 320 h 1316"/>
                <a:gd name="T60" fmla="*/ 842 w 1677"/>
                <a:gd name="T61" fmla="*/ 378 h 1316"/>
                <a:gd name="T62" fmla="*/ 762 w 1677"/>
                <a:gd name="T63" fmla="*/ 441 h 1316"/>
                <a:gd name="T64" fmla="*/ 684 w 1677"/>
                <a:gd name="T65" fmla="*/ 510 h 1316"/>
                <a:gd name="T66" fmla="*/ 570 w 1677"/>
                <a:gd name="T67" fmla="*/ 621 h 1316"/>
                <a:gd name="T68" fmla="*/ 433 w 1677"/>
                <a:gd name="T69" fmla="*/ 764 h 1316"/>
                <a:gd name="T70" fmla="*/ 313 w 1677"/>
                <a:gd name="T71" fmla="*/ 897 h 1316"/>
                <a:gd name="T72" fmla="*/ 211 w 1677"/>
                <a:gd name="T73" fmla="*/ 1017 h 1316"/>
                <a:gd name="T74" fmla="*/ 129 w 1677"/>
                <a:gd name="T75" fmla="*/ 1119 h 1316"/>
                <a:gd name="T76" fmla="*/ 66 w 1677"/>
                <a:gd name="T77" fmla="*/ 1202 h 1316"/>
                <a:gd name="T78" fmla="*/ 24 w 1677"/>
                <a:gd name="T79" fmla="*/ 1260 h 1316"/>
                <a:gd name="T80" fmla="*/ 2 w 1677"/>
                <a:gd name="T81" fmla="*/ 1291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7" h="1316">
                  <a:moveTo>
                    <a:pt x="0" y="1294"/>
                  </a:moveTo>
                  <a:lnTo>
                    <a:pt x="71" y="1316"/>
                  </a:lnTo>
                  <a:lnTo>
                    <a:pt x="76" y="1309"/>
                  </a:lnTo>
                  <a:lnTo>
                    <a:pt x="93" y="1289"/>
                  </a:lnTo>
                  <a:lnTo>
                    <a:pt x="119" y="1255"/>
                  </a:lnTo>
                  <a:lnTo>
                    <a:pt x="155" y="1210"/>
                  </a:lnTo>
                  <a:lnTo>
                    <a:pt x="200" y="1157"/>
                  </a:lnTo>
                  <a:lnTo>
                    <a:pt x="251" y="1096"/>
                  </a:lnTo>
                  <a:lnTo>
                    <a:pt x="310" y="1027"/>
                  </a:lnTo>
                  <a:lnTo>
                    <a:pt x="374" y="954"/>
                  </a:lnTo>
                  <a:lnTo>
                    <a:pt x="445" y="878"/>
                  </a:lnTo>
                  <a:lnTo>
                    <a:pt x="519" y="799"/>
                  </a:lnTo>
                  <a:lnTo>
                    <a:pt x="557" y="759"/>
                  </a:lnTo>
                  <a:lnTo>
                    <a:pt x="597" y="719"/>
                  </a:lnTo>
                  <a:lnTo>
                    <a:pt x="637" y="679"/>
                  </a:lnTo>
                  <a:lnTo>
                    <a:pt x="678" y="640"/>
                  </a:lnTo>
                  <a:lnTo>
                    <a:pt x="719" y="601"/>
                  </a:lnTo>
                  <a:lnTo>
                    <a:pt x="761" y="563"/>
                  </a:lnTo>
                  <a:lnTo>
                    <a:pt x="802" y="526"/>
                  </a:lnTo>
                  <a:lnTo>
                    <a:pt x="845" y="490"/>
                  </a:lnTo>
                  <a:lnTo>
                    <a:pt x="888" y="455"/>
                  </a:lnTo>
                  <a:lnTo>
                    <a:pt x="930" y="421"/>
                  </a:lnTo>
                  <a:lnTo>
                    <a:pt x="973" y="389"/>
                  </a:lnTo>
                  <a:lnTo>
                    <a:pt x="1014" y="360"/>
                  </a:lnTo>
                  <a:lnTo>
                    <a:pt x="1056" y="331"/>
                  </a:lnTo>
                  <a:lnTo>
                    <a:pt x="1095" y="305"/>
                  </a:lnTo>
                  <a:lnTo>
                    <a:pt x="1135" y="280"/>
                  </a:lnTo>
                  <a:lnTo>
                    <a:pt x="1172" y="257"/>
                  </a:lnTo>
                  <a:lnTo>
                    <a:pt x="1207" y="235"/>
                  </a:lnTo>
                  <a:lnTo>
                    <a:pt x="1242" y="215"/>
                  </a:lnTo>
                  <a:lnTo>
                    <a:pt x="1275" y="197"/>
                  </a:lnTo>
                  <a:lnTo>
                    <a:pt x="1307" y="180"/>
                  </a:lnTo>
                  <a:lnTo>
                    <a:pt x="1366" y="149"/>
                  </a:lnTo>
                  <a:lnTo>
                    <a:pt x="1421" y="124"/>
                  </a:lnTo>
                  <a:lnTo>
                    <a:pt x="1470" y="103"/>
                  </a:lnTo>
                  <a:lnTo>
                    <a:pt x="1514" y="86"/>
                  </a:lnTo>
                  <a:lnTo>
                    <a:pt x="1552" y="72"/>
                  </a:lnTo>
                  <a:lnTo>
                    <a:pt x="1585" y="62"/>
                  </a:lnTo>
                  <a:lnTo>
                    <a:pt x="1614" y="55"/>
                  </a:lnTo>
                  <a:lnTo>
                    <a:pt x="1636" y="50"/>
                  </a:lnTo>
                  <a:lnTo>
                    <a:pt x="1666" y="46"/>
                  </a:lnTo>
                  <a:lnTo>
                    <a:pt x="1677" y="44"/>
                  </a:lnTo>
                  <a:lnTo>
                    <a:pt x="1549" y="0"/>
                  </a:lnTo>
                  <a:lnTo>
                    <a:pt x="1543" y="2"/>
                  </a:lnTo>
                  <a:lnTo>
                    <a:pt x="1527" y="7"/>
                  </a:lnTo>
                  <a:lnTo>
                    <a:pt x="1500" y="16"/>
                  </a:lnTo>
                  <a:lnTo>
                    <a:pt x="1466" y="30"/>
                  </a:lnTo>
                  <a:lnTo>
                    <a:pt x="1422" y="47"/>
                  </a:lnTo>
                  <a:lnTo>
                    <a:pt x="1371" y="68"/>
                  </a:lnTo>
                  <a:lnTo>
                    <a:pt x="1314" y="93"/>
                  </a:lnTo>
                  <a:lnTo>
                    <a:pt x="1251" y="124"/>
                  </a:lnTo>
                  <a:lnTo>
                    <a:pt x="1218" y="141"/>
                  </a:lnTo>
                  <a:lnTo>
                    <a:pt x="1183" y="159"/>
                  </a:lnTo>
                  <a:lnTo>
                    <a:pt x="1148" y="178"/>
                  </a:lnTo>
                  <a:lnTo>
                    <a:pt x="1111" y="199"/>
                  </a:lnTo>
                  <a:lnTo>
                    <a:pt x="1074" y="220"/>
                  </a:lnTo>
                  <a:lnTo>
                    <a:pt x="1037" y="243"/>
                  </a:lnTo>
                  <a:lnTo>
                    <a:pt x="998" y="268"/>
                  </a:lnTo>
                  <a:lnTo>
                    <a:pt x="960" y="293"/>
                  </a:lnTo>
                  <a:lnTo>
                    <a:pt x="921" y="320"/>
                  </a:lnTo>
                  <a:lnTo>
                    <a:pt x="881" y="348"/>
                  </a:lnTo>
                  <a:lnTo>
                    <a:pt x="842" y="378"/>
                  </a:lnTo>
                  <a:lnTo>
                    <a:pt x="802" y="408"/>
                  </a:lnTo>
                  <a:lnTo>
                    <a:pt x="762" y="441"/>
                  </a:lnTo>
                  <a:lnTo>
                    <a:pt x="723" y="475"/>
                  </a:lnTo>
                  <a:lnTo>
                    <a:pt x="684" y="510"/>
                  </a:lnTo>
                  <a:lnTo>
                    <a:pt x="645" y="547"/>
                  </a:lnTo>
                  <a:lnTo>
                    <a:pt x="570" y="621"/>
                  </a:lnTo>
                  <a:lnTo>
                    <a:pt x="499" y="693"/>
                  </a:lnTo>
                  <a:lnTo>
                    <a:pt x="433" y="764"/>
                  </a:lnTo>
                  <a:lnTo>
                    <a:pt x="371" y="832"/>
                  </a:lnTo>
                  <a:lnTo>
                    <a:pt x="313" y="897"/>
                  </a:lnTo>
                  <a:lnTo>
                    <a:pt x="260" y="959"/>
                  </a:lnTo>
                  <a:lnTo>
                    <a:pt x="211" y="1017"/>
                  </a:lnTo>
                  <a:lnTo>
                    <a:pt x="168" y="1071"/>
                  </a:lnTo>
                  <a:lnTo>
                    <a:pt x="129" y="1119"/>
                  </a:lnTo>
                  <a:lnTo>
                    <a:pt x="95" y="1163"/>
                  </a:lnTo>
                  <a:lnTo>
                    <a:pt x="66" y="1202"/>
                  </a:lnTo>
                  <a:lnTo>
                    <a:pt x="42" y="1234"/>
                  </a:lnTo>
                  <a:lnTo>
                    <a:pt x="24" y="1260"/>
                  </a:lnTo>
                  <a:lnTo>
                    <a:pt x="10" y="1279"/>
                  </a:lnTo>
                  <a:lnTo>
                    <a:pt x="2" y="1291"/>
                  </a:lnTo>
                  <a:lnTo>
                    <a:pt x="0" y="129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6141194" y="2122208"/>
              <a:ext cx="1499681" cy="277416"/>
            </a:xfrm>
            <a:custGeom>
              <a:avLst/>
              <a:gdLst>
                <a:gd name="T0" fmla="*/ 94 w 3000"/>
                <a:gd name="T1" fmla="*/ 697 h 697"/>
                <a:gd name="T2" fmla="*/ 106 w 3000"/>
                <a:gd name="T3" fmla="*/ 686 h 697"/>
                <a:gd name="T4" fmla="*/ 146 w 3000"/>
                <a:gd name="T5" fmla="*/ 672 h 697"/>
                <a:gd name="T6" fmla="*/ 209 w 3000"/>
                <a:gd name="T7" fmla="*/ 655 h 697"/>
                <a:gd name="T8" fmla="*/ 296 w 3000"/>
                <a:gd name="T9" fmla="*/ 636 h 697"/>
                <a:gd name="T10" fmla="*/ 523 w 3000"/>
                <a:gd name="T11" fmla="*/ 591 h 697"/>
                <a:gd name="T12" fmla="*/ 809 w 3000"/>
                <a:gd name="T13" fmla="*/ 540 h 697"/>
                <a:gd name="T14" fmla="*/ 1130 w 3000"/>
                <a:gd name="T15" fmla="*/ 486 h 697"/>
                <a:gd name="T16" fmla="*/ 1467 w 3000"/>
                <a:gd name="T17" fmla="*/ 431 h 697"/>
                <a:gd name="T18" fmla="*/ 1799 w 3000"/>
                <a:gd name="T19" fmla="*/ 380 h 697"/>
                <a:gd name="T20" fmla="*/ 2105 w 3000"/>
                <a:gd name="T21" fmla="*/ 335 h 697"/>
                <a:gd name="T22" fmla="*/ 2242 w 3000"/>
                <a:gd name="T23" fmla="*/ 313 h 697"/>
                <a:gd name="T24" fmla="*/ 2363 w 3000"/>
                <a:gd name="T25" fmla="*/ 289 h 697"/>
                <a:gd name="T26" fmla="*/ 2473 w 3000"/>
                <a:gd name="T27" fmla="*/ 265 h 697"/>
                <a:gd name="T28" fmla="*/ 2571 w 3000"/>
                <a:gd name="T29" fmla="*/ 240 h 697"/>
                <a:gd name="T30" fmla="*/ 2656 w 3000"/>
                <a:gd name="T31" fmla="*/ 214 h 697"/>
                <a:gd name="T32" fmla="*/ 2730 w 3000"/>
                <a:gd name="T33" fmla="*/ 189 h 697"/>
                <a:gd name="T34" fmla="*/ 2794 w 3000"/>
                <a:gd name="T35" fmla="*/ 163 h 697"/>
                <a:gd name="T36" fmla="*/ 2848 w 3000"/>
                <a:gd name="T37" fmla="*/ 139 h 697"/>
                <a:gd name="T38" fmla="*/ 2892 w 3000"/>
                <a:gd name="T39" fmla="*/ 116 h 697"/>
                <a:gd name="T40" fmla="*/ 2928 w 3000"/>
                <a:gd name="T41" fmla="*/ 95 h 697"/>
                <a:gd name="T42" fmla="*/ 2956 w 3000"/>
                <a:gd name="T43" fmla="*/ 74 h 697"/>
                <a:gd name="T44" fmla="*/ 2977 w 3000"/>
                <a:gd name="T45" fmla="*/ 58 h 697"/>
                <a:gd name="T46" fmla="*/ 2991 w 3000"/>
                <a:gd name="T47" fmla="*/ 43 h 697"/>
                <a:gd name="T48" fmla="*/ 2998 w 3000"/>
                <a:gd name="T49" fmla="*/ 31 h 697"/>
                <a:gd name="T50" fmla="*/ 3000 w 3000"/>
                <a:gd name="T51" fmla="*/ 24 h 697"/>
                <a:gd name="T52" fmla="*/ 2997 w 3000"/>
                <a:gd name="T53" fmla="*/ 19 h 697"/>
                <a:gd name="T54" fmla="*/ 2939 w 3000"/>
                <a:gd name="T55" fmla="*/ 3 h 697"/>
                <a:gd name="T56" fmla="*/ 2893 w 3000"/>
                <a:gd name="T57" fmla="*/ 18 h 697"/>
                <a:gd name="T58" fmla="*/ 2802 w 3000"/>
                <a:gd name="T59" fmla="*/ 48 h 697"/>
                <a:gd name="T60" fmla="*/ 2663 w 3000"/>
                <a:gd name="T61" fmla="*/ 88 h 697"/>
                <a:gd name="T62" fmla="*/ 2473 w 3000"/>
                <a:gd name="T63" fmla="*/ 136 h 697"/>
                <a:gd name="T64" fmla="*/ 2233 w 3000"/>
                <a:gd name="T65" fmla="*/ 190 h 697"/>
                <a:gd name="T66" fmla="*/ 2020 w 3000"/>
                <a:gd name="T67" fmla="*/ 233 h 697"/>
                <a:gd name="T68" fmla="*/ 1860 w 3000"/>
                <a:gd name="T69" fmla="*/ 262 h 697"/>
                <a:gd name="T70" fmla="*/ 1688 w 3000"/>
                <a:gd name="T71" fmla="*/ 291 h 697"/>
                <a:gd name="T72" fmla="*/ 1501 w 3000"/>
                <a:gd name="T73" fmla="*/ 320 h 697"/>
                <a:gd name="T74" fmla="*/ 1304 w 3000"/>
                <a:gd name="T75" fmla="*/ 349 h 697"/>
                <a:gd name="T76" fmla="*/ 1121 w 3000"/>
                <a:gd name="T77" fmla="*/ 377 h 697"/>
                <a:gd name="T78" fmla="*/ 954 w 3000"/>
                <a:gd name="T79" fmla="*/ 406 h 697"/>
                <a:gd name="T80" fmla="*/ 803 w 3000"/>
                <a:gd name="T81" fmla="*/ 434 h 697"/>
                <a:gd name="T82" fmla="*/ 666 w 3000"/>
                <a:gd name="T83" fmla="*/ 462 h 697"/>
                <a:gd name="T84" fmla="*/ 545 w 3000"/>
                <a:gd name="T85" fmla="*/ 489 h 697"/>
                <a:gd name="T86" fmla="*/ 388 w 3000"/>
                <a:gd name="T87" fmla="*/ 527 h 697"/>
                <a:gd name="T88" fmla="*/ 225 w 3000"/>
                <a:gd name="T89" fmla="*/ 574 h 697"/>
                <a:gd name="T90" fmla="*/ 110 w 3000"/>
                <a:gd name="T91" fmla="*/ 612 h 697"/>
                <a:gd name="T92" fmla="*/ 38 w 3000"/>
                <a:gd name="T93" fmla="*/ 641 h 697"/>
                <a:gd name="T94" fmla="*/ 4 w 3000"/>
                <a:gd name="T95" fmla="*/ 65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0" h="697">
                  <a:moveTo>
                    <a:pt x="0" y="657"/>
                  </a:moveTo>
                  <a:lnTo>
                    <a:pt x="94" y="697"/>
                  </a:lnTo>
                  <a:lnTo>
                    <a:pt x="96" y="691"/>
                  </a:lnTo>
                  <a:lnTo>
                    <a:pt x="106" y="686"/>
                  </a:lnTo>
                  <a:lnTo>
                    <a:pt x="123" y="680"/>
                  </a:lnTo>
                  <a:lnTo>
                    <a:pt x="146" y="672"/>
                  </a:lnTo>
                  <a:lnTo>
                    <a:pt x="174" y="664"/>
                  </a:lnTo>
                  <a:lnTo>
                    <a:pt x="209" y="655"/>
                  </a:lnTo>
                  <a:lnTo>
                    <a:pt x="251" y="646"/>
                  </a:lnTo>
                  <a:lnTo>
                    <a:pt x="296" y="636"/>
                  </a:lnTo>
                  <a:lnTo>
                    <a:pt x="402" y="614"/>
                  </a:lnTo>
                  <a:lnTo>
                    <a:pt x="523" y="591"/>
                  </a:lnTo>
                  <a:lnTo>
                    <a:pt x="661" y="565"/>
                  </a:lnTo>
                  <a:lnTo>
                    <a:pt x="809" y="540"/>
                  </a:lnTo>
                  <a:lnTo>
                    <a:pt x="966" y="513"/>
                  </a:lnTo>
                  <a:lnTo>
                    <a:pt x="1130" y="486"/>
                  </a:lnTo>
                  <a:lnTo>
                    <a:pt x="1297" y="459"/>
                  </a:lnTo>
                  <a:lnTo>
                    <a:pt x="1467" y="431"/>
                  </a:lnTo>
                  <a:lnTo>
                    <a:pt x="1635" y="406"/>
                  </a:lnTo>
                  <a:lnTo>
                    <a:pt x="1799" y="380"/>
                  </a:lnTo>
                  <a:lnTo>
                    <a:pt x="1956" y="356"/>
                  </a:lnTo>
                  <a:lnTo>
                    <a:pt x="2105" y="335"/>
                  </a:lnTo>
                  <a:lnTo>
                    <a:pt x="2175" y="324"/>
                  </a:lnTo>
                  <a:lnTo>
                    <a:pt x="2242" y="313"/>
                  </a:lnTo>
                  <a:lnTo>
                    <a:pt x="2304" y="301"/>
                  </a:lnTo>
                  <a:lnTo>
                    <a:pt x="2363" y="289"/>
                  </a:lnTo>
                  <a:lnTo>
                    <a:pt x="2421" y="278"/>
                  </a:lnTo>
                  <a:lnTo>
                    <a:pt x="2473" y="265"/>
                  </a:lnTo>
                  <a:lnTo>
                    <a:pt x="2523" y="252"/>
                  </a:lnTo>
                  <a:lnTo>
                    <a:pt x="2571" y="240"/>
                  </a:lnTo>
                  <a:lnTo>
                    <a:pt x="2615" y="227"/>
                  </a:lnTo>
                  <a:lnTo>
                    <a:pt x="2656" y="214"/>
                  </a:lnTo>
                  <a:lnTo>
                    <a:pt x="2694" y="201"/>
                  </a:lnTo>
                  <a:lnTo>
                    <a:pt x="2730" y="189"/>
                  </a:lnTo>
                  <a:lnTo>
                    <a:pt x="2763" y="176"/>
                  </a:lnTo>
                  <a:lnTo>
                    <a:pt x="2794" y="163"/>
                  </a:lnTo>
                  <a:lnTo>
                    <a:pt x="2822" y="151"/>
                  </a:lnTo>
                  <a:lnTo>
                    <a:pt x="2848" y="139"/>
                  </a:lnTo>
                  <a:lnTo>
                    <a:pt x="2871" y="127"/>
                  </a:lnTo>
                  <a:lnTo>
                    <a:pt x="2892" y="116"/>
                  </a:lnTo>
                  <a:lnTo>
                    <a:pt x="2911" y="105"/>
                  </a:lnTo>
                  <a:lnTo>
                    <a:pt x="2928" y="95"/>
                  </a:lnTo>
                  <a:lnTo>
                    <a:pt x="2943" y="84"/>
                  </a:lnTo>
                  <a:lnTo>
                    <a:pt x="2956" y="74"/>
                  </a:lnTo>
                  <a:lnTo>
                    <a:pt x="2967" y="65"/>
                  </a:lnTo>
                  <a:lnTo>
                    <a:pt x="2977" y="58"/>
                  </a:lnTo>
                  <a:lnTo>
                    <a:pt x="2984" y="49"/>
                  </a:lnTo>
                  <a:lnTo>
                    <a:pt x="2991" y="43"/>
                  </a:lnTo>
                  <a:lnTo>
                    <a:pt x="2995" y="36"/>
                  </a:lnTo>
                  <a:lnTo>
                    <a:pt x="2998" y="31"/>
                  </a:lnTo>
                  <a:lnTo>
                    <a:pt x="2999" y="27"/>
                  </a:lnTo>
                  <a:lnTo>
                    <a:pt x="3000" y="24"/>
                  </a:lnTo>
                  <a:lnTo>
                    <a:pt x="2999" y="21"/>
                  </a:lnTo>
                  <a:lnTo>
                    <a:pt x="2997" y="19"/>
                  </a:lnTo>
                  <a:lnTo>
                    <a:pt x="2944" y="0"/>
                  </a:lnTo>
                  <a:lnTo>
                    <a:pt x="2939" y="3"/>
                  </a:lnTo>
                  <a:lnTo>
                    <a:pt x="2922" y="9"/>
                  </a:lnTo>
                  <a:lnTo>
                    <a:pt x="2893" y="18"/>
                  </a:lnTo>
                  <a:lnTo>
                    <a:pt x="2853" y="32"/>
                  </a:lnTo>
                  <a:lnTo>
                    <a:pt x="2802" y="48"/>
                  </a:lnTo>
                  <a:lnTo>
                    <a:pt x="2738" y="66"/>
                  </a:lnTo>
                  <a:lnTo>
                    <a:pt x="2663" y="88"/>
                  </a:lnTo>
                  <a:lnTo>
                    <a:pt x="2574" y="110"/>
                  </a:lnTo>
                  <a:lnTo>
                    <a:pt x="2473" y="136"/>
                  </a:lnTo>
                  <a:lnTo>
                    <a:pt x="2359" y="162"/>
                  </a:lnTo>
                  <a:lnTo>
                    <a:pt x="2233" y="190"/>
                  </a:lnTo>
                  <a:lnTo>
                    <a:pt x="2094" y="218"/>
                  </a:lnTo>
                  <a:lnTo>
                    <a:pt x="2020" y="233"/>
                  </a:lnTo>
                  <a:lnTo>
                    <a:pt x="1941" y="247"/>
                  </a:lnTo>
                  <a:lnTo>
                    <a:pt x="1860" y="262"/>
                  </a:lnTo>
                  <a:lnTo>
                    <a:pt x="1775" y="277"/>
                  </a:lnTo>
                  <a:lnTo>
                    <a:pt x="1688" y="291"/>
                  </a:lnTo>
                  <a:lnTo>
                    <a:pt x="1596" y="305"/>
                  </a:lnTo>
                  <a:lnTo>
                    <a:pt x="1501" y="320"/>
                  </a:lnTo>
                  <a:lnTo>
                    <a:pt x="1402" y="334"/>
                  </a:lnTo>
                  <a:lnTo>
                    <a:pt x="1304" y="349"/>
                  </a:lnTo>
                  <a:lnTo>
                    <a:pt x="1211" y="362"/>
                  </a:lnTo>
                  <a:lnTo>
                    <a:pt x="1121" y="377"/>
                  </a:lnTo>
                  <a:lnTo>
                    <a:pt x="1035" y="391"/>
                  </a:lnTo>
                  <a:lnTo>
                    <a:pt x="954" y="406"/>
                  </a:lnTo>
                  <a:lnTo>
                    <a:pt x="876" y="419"/>
                  </a:lnTo>
                  <a:lnTo>
                    <a:pt x="803" y="434"/>
                  </a:lnTo>
                  <a:lnTo>
                    <a:pt x="733" y="448"/>
                  </a:lnTo>
                  <a:lnTo>
                    <a:pt x="666" y="462"/>
                  </a:lnTo>
                  <a:lnTo>
                    <a:pt x="604" y="475"/>
                  </a:lnTo>
                  <a:lnTo>
                    <a:pt x="545" y="489"/>
                  </a:lnTo>
                  <a:lnTo>
                    <a:pt x="488" y="502"/>
                  </a:lnTo>
                  <a:lnTo>
                    <a:pt x="388" y="527"/>
                  </a:lnTo>
                  <a:lnTo>
                    <a:pt x="300" y="552"/>
                  </a:lnTo>
                  <a:lnTo>
                    <a:pt x="225" y="574"/>
                  </a:lnTo>
                  <a:lnTo>
                    <a:pt x="162" y="595"/>
                  </a:lnTo>
                  <a:lnTo>
                    <a:pt x="110" y="612"/>
                  </a:lnTo>
                  <a:lnTo>
                    <a:pt x="69" y="628"/>
                  </a:lnTo>
                  <a:lnTo>
                    <a:pt x="38" y="641"/>
                  </a:lnTo>
                  <a:lnTo>
                    <a:pt x="17" y="649"/>
                  </a:lnTo>
                  <a:lnTo>
                    <a:pt x="4" y="655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87420" y="3203916"/>
            <a:ext cx="1938804" cy="1086025"/>
            <a:chOff x="387420" y="3203121"/>
            <a:chExt cx="1938804" cy="1086025"/>
          </a:xfrm>
        </p:grpSpPr>
        <p:cxnSp>
          <p:nvCxnSpPr>
            <p:cNvPr id="5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26"/>
            <p:cNvSpPr txBox="1"/>
            <p:nvPr/>
          </p:nvSpPr>
          <p:spPr>
            <a:xfrm>
              <a:off x="426766" y="3529434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操作更简便，程序运行更加流畅、体验度进一步提高、增加使用率。</a:t>
              </a:r>
            </a:p>
          </p:txBody>
        </p:sp>
        <p:sp>
          <p:nvSpPr>
            <p:cNvPr id="7" name="文本框 27"/>
            <p:cNvSpPr txBox="1"/>
            <p:nvPr/>
          </p:nvSpPr>
          <p:spPr>
            <a:xfrm>
              <a:off x="387420" y="3230085"/>
              <a:ext cx="1348856" cy="25391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体验度更好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25619" y="2283563"/>
            <a:ext cx="1938803" cy="1086025"/>
            <a:chOff x="2825618" y="2282768"/>
            <a:chExt cx="1938803" cy="1086025"/>
          </a:xfrm>
        </p:grpSpPr>
        <p:cxnSp>
          <p:nvCxnSpPr>
            <p:cNvPr id="8" name="直接连接符 7"/>
            <p:cNvCxnSpPr/>
            <p:nvPr/>
          </p:nvCxnSpPr>
          <p:spPr>
            <a:xfrm flipH="1" flipV="1">
              <a:off x="2825618" y="2282768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23"/>
            <p:cNvSpPr txBox="1"/>
            <p:nvPr/>
          </p:nvSpPr>
          <p:spPr>
            <a:xfrm>
              <a:off x="2864963" y="2609082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结果返回清晰明了。</a:t>
              </a:r>
            </a:p>
          </p:txBody>
        </p:sp>
        <p:sp>
          <p:nvSpPr>
            <p:cNvPr id="10" name="文本框 24"/>
            <p:cNvSpPr txBox="1"/>
            <p:nvPr/>
          </p:nvSpPr>
          <p:spPr>
            <a:xfrm>
              <a:off x="2832782" y="2296773"/>
              <a:ext cx="1348856" cy="25391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网络请求更快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90873" y="1314394"/>
            <a:ext cx="1938803" cy="1086025"/>
            <a:chOff x="5490872" y="1313599"/>
            <a:chExt cx="1938803" cy="1086025"/>
          </a:xfrm>
        </p:grpSpPr>
        <p:cxnSp>
          <p:nvCxnSpPr>
            <p:cNvPr id="11" name="直接连接符 10"/>
            <p:cNvCxnSpPr/>
            <p:nvPr/>
          </p:nvCxnSpPr>
          <p:spPr>
            <a:xfrm flipH="1" flipV="1">
              <a:off x="5490872" y="1313599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>
              <a:off x="5530217" y="1639913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检测内存使用及报告</a:t>
              </a:r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5490872" y="1340563"/>
              <a:ext cx="1348856" cy="2539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降低内存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46999" y="3421800"/>
            <a:ext cx="1938804" cy="1086025"/>
            <a:chOff x="3946999" y="3421005"/>
            <a:chExt cx="1938804" cy="108602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3946999" y="3421005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7"/>
            <p:cNvSpPr txBox="1"/>
            <p:nvPr/>
          </p:nvSpPr>
          <p:spPr>
            <a:xfrm>
              <a:off x="3986345" y="3747318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进一步减少内存占用、提高性能、不卡顿。</a:t>
              </a:r>
            </a:p>
          </p:txBody>
        </p:sp>
        <p:sp>
          <p:nvSpPr>
            <p:cNvPr id="16" name="文本框 18"/>
            <p:cNvSpPr txBox="1"/>
            <p:nvPr/>
          </p:nvSpPr>
          <p:spPr>
            <a:xfrm>
              <a:off x="3946999" y="3447969"/>
              <a:ext cx="1543874" cy="2539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图片缓存、控件复用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06477" y="2148467"/>
            <a:ext cx="1938804" cy="1086025"/>
            <a:chOff x="6106477" y="2147672"/>
            <a:chExt cx="1938804" cy="1086025"/>
          </a:xfrm>
        </p:grpSpPr>
        <p:cxnSp>
          <p:nvCxnSpPr>
            <p:cNvPr id="17" name="直接连接符 16"/>
            <p:cNvCxnSpPr/>
            <p:nvPr/>
          </p:nvCxnSpPr>
          <p:spPr>
            <a:xfrm flipH="1" flipV="1">
              <a:off x="6106477" y="2147672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4"/>
            <p:cNvSpPr txBox="1"/>
            <p:nvPr/>
          </p:nvSpPr>
          <p:spPr>
            <a:xfrm>
              <a:off x="6145823" y="2473986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程序响应速度进一步提高、减少</a:t>
              </a:r>
              <a:r>
                <a:rPr lang="en-US" altLang="zh-CN" sz="1100" dirty="0">
                  <a:cs typeface="+mn-ea"/>
                  <a:sym typeface="+mn-lt"/>
                </a:rPr>
                <a:t>ANR</a:t>
              </a:r>
              <a:r>
                <a:rPr lang="zh-CN" altLang="en-US" sz="1100" dirty="0"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9" name="文本框 15"/>
            <p:cNvSpPr txBox="1"/>
            <p:nvPr/>
          </p:nvSpPr>
          <p:spPr>
            <a:xfrm>
              <a:off x="6106477" y="2174636"/>
              <a:ext cx="1348856" cy="25391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响应速度更快</a:t>
              </a:r>
            </a:p>
          </p:txBody>
        </p:sp>
      </p:grpSp>
      <p:sp>
        <p:nvSpPr>
          <p:cNvPr id="34" name="标题 61">
            <a:extLst>
              <a:ext uri="{FF2B5EF4-FFF2-40B4-BE49-F238E27FC236}">
                <a16:creationId xmlns:a16="http://schemas.microsoft.com/office/drawing/2014/main" id="{C1F4F9B0-0100-4689-B652-1D4683A620C8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优化效益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D1B1373-10EA-4038-9D9D-9E0C706B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" y="2551"/>
            <a:ext cx="9142857" cy="514285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89691" y="1632409"/>
            <a:ext cx="4786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演讲完毕 谢谢观看</a:t>
            </a:r>
          </a:p>
        </p:txBody>
      </p:sp>
    </p:spTree>
    <p:extLst>
      <p:ext uri="{BB962C8B-B14F-4D97-AF65-F5344CB8AC3E}">
        <p14:creationId xmlns:p14="http://schemas.microsoft.com/office/powerpoint/2010/main" val="98031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9C6BB19-5852-459B-8D98-BFAACB3A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" y="2551"/>
            <a:ext cx="9142857" cy="5142857"/>
          </a:xfrm>
          <a:prstGeom prst="rect">
            <a:avLst/>
          </a:prstGeom>
        </p:spPr>
      </p:pic>
      <p:grpSp>
        <p:nvGrpSpPr>
          <p:cNvPr id="3" name="组合 74"/>
          <p:cNvGrpSpPr>
            <a:grpSpLocks/>
          </p:cNvGrpSpPr>
          <p:nvPr/>
        </p:nvGrpSpPr>
        <p:grpSpPr bwMode="auto">
          <a:xfrm>
            <a:off x="3509842" y="1124609"/>
            <a:ext cx="935543" cy="937023"/>
            <a:chOff x="0" y="0"/>
            <a:chExt cx="1248318" cy="1248318"/>
          </a:xfrm>
        </p:grpSpPr>
        <p:sp>
          <p:nvSpPr>
            <p:cNvPr id="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799"/>
            </a:p>
          </p:txBody>
        </p:sp>
        <p:sp>
          <p:nvSpPr>
            <p:cNvPr id="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6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3599" dirty="0">
                  <a:solidFill>
                    <a:schemeClr val="bg1">
                      <a:lumMod val="95000"/>
                    </a:schemeClr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3599" dirty="0">
                <a:solidFill>
                  <a:schemeClr val="bg1">
                    <a:lumMod val="95000"/>
                  </a:schemeClr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4" name="组合 25"/>
          <p:cNvGrpSpPr>
            <a:grpSpLocks/>
          </p:cNvGrpSpPr>
          <p:nvPr/>
        </p:nvGrpSpPr>
        <p:grpSpPr bwMode="auto">
          <a:xfrm>
            <a:off x="3103024" y="2115212"/>
            <a:ext cx="1703306" cy="655176"/>
            <a:chOff x="3891" y="0"/>
            <a:chExt cx="2272957" cy="873867"/>
          </a:xfrm>
        </p:grpSpPr>
        <p:sp>
          <p:nvSpPr>
            <p:cNvPr id="27" name="文本框 66"/>
            <p:cNvSpPr txBox="1">
              <a:spLocks noChangeArrowheads="1"/>
            </p:cNvSpPr>
            <p:nvPr/>
          </p:nvSpPr>
          <p:spPr bwMode="auto">
            <a:xfrm>
              <a:off x="15071" y="0"/>
              <a:ext cx="2261777" cy="492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685869">
                <a:defRPr/>
              </a:pPr>
              <a:r>
                <a:rPr lang="zh-CN" altLang="en-US" sz="18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优化目的</a:t>
              </a:r>
              <a:endParaRPr lang="zh-CN" altLang="en-US" sz="18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6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1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6"/>
          <p:cNvSpPr>
            <a:spLocks noChangeArrowheads="1"/>
          </p:cNvSpPr>
          <p:nvPr/>
        </p:nvSpPr>
        <p:spPr bwMode="auto">
          <a:xfrm>
            <a:off x="2859453" y="2595109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性能流畅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6"/>
          <p:cNvSpPr>
            <a:spLocks noChangeArrowheads="1"/>
          </p:cNvSpPr>
          <p:nvPr/>
        </p:nvSpPr>
        <p:spPr bwMode="auto">
          <a:xfrm>
            <a:off x="2859453" y="2847060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更加美观</a:t>
            </a:r>
          </a:p>
        </p:txBody>
      </p:sp>
      <p:sp>
        <p:nvSpPr>
          <p:cNvPr id="31" name="矩形 26"/>
          <p:cNvSpPr>
            <a:spLocks noChangeArrowheads="1"/>
          </p:cNvSpPr>
          <p:nvPr/>
        </p:nvSpPr>
        <p:spPr bwMode="auto">
          <a:xfrm>
            <a:off x="4011225" y="2595109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体验更好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4011225" y="2847060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操作简化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823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>
            <a:grpSpLocks/>
          </p:cNvGrpSpPr>
          <p:nvPr/>
        </p:nvGrpSpPr>
        <p:grpSpPr bwMode="auto">
          <a:xfrm flipH="1">
            <a:off x="-288540" y="2858923"/>
            <a:ext cx="3024336" cy="2508712"/>
            <a:chOff x="4517221" y="2682505"/>
            <a:chExt cx="7100888" cy="5891212"/>
          </a:xfrm>
        </p:grpSpPr>
        <p:sp>
          <p:nvSpPr>
            <p:cNvPr id="3" name="Freeform 17"/>
            <p:cNvSpPr>
              <a:spLocks/>
            </p:cNvSpPr>
            <p:nvPr/>
          </p:nvSpPr>
          <p:spPr bwMode="auto">
            <a:xfrm>
              <a:off x="4680192" y="2883607"/>
              <a:ext cx="6937917" cy="569011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22212B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4608230" y="2794699"/>
              <a:ext cx="6937917" cy="569011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4517221" y="2682505"/>
              <a:ext cx="6937916" cy="569011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5175455" y="3222304"/>
              <a:ext cx="5623565" cy="4612629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" name="Freeform 21"/>
            <p:cNvSpPr>
              <a:spLocks/>
            </p:cNvSpPr>
            <p:nvPr/>
          </p:nvSpPr>
          <p:spPr bwMode="auto">
            <a:xfrm>
              <a:off x="5543727" y="3522898"/>
              <a:ext cx="4887020" cy="4007208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6049573" y="3933568"/>
              <a:ext cx="3873211" cy="3185868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6466525" y="4268031"/>
              <a:ext cx="3039307" cy="2519059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6877128" y="4596143"/>
              <a:ext cx="2220218" cy="1862834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7454935" y="5091488"/>
              <a:ext cx="1066720" cy="876379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grpSp>
        <p:nvGrpSpPr>
          <p:cNvPr id="13" name="Group 62"/>
          <p:cNvGrpSpPr/>
          <p:nvPr/>
        </p:nvGrpSpPr>
        <p:grpSpPr>
          <a:xfrm flipH="1">
            <a:off x="1691680" y="2788568"/>
            <a:ext cx="1125736" cy="1150133"/>
            <a:chOff x="5920323" y="2302554"/>
            <a:chExt cx="2180669" cy="2227927"/>
          </a:xfrm>
          <a:solidFill>
            <a:schemeClr val="accent2"/>
          </a:solidFill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grpSp>
        <p:nvGrpSpPr>
          <p:cNvPr id="22" name="Group 71"/>
          <p:cNvGrpSpPr/>
          <p:nvPr/>
        </p:nvGrpSpPr>
        <p:grpSpPr>
          <a:xfrm flipH="1">
            <a:off x="1259632" y="3112604"/>
            <a:ext cx="950597" cy="971197"/>
            <a:chOff x="6076950" y="2555876"/>
            <a:chExt cx="3076576" cy="3143249"/>
          </a:xfrm>
          <a:solidFill>
            <a:schemeClr val="accent3"/>
          </a:solidFill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grpSp>
        <p:nvGrpSpPr>
          <p:cNvPr id="31" name="Group 80"/>
          <p:cNvGrpSpPr/>
          <p:nvPr/>
        </p:nvGrpSpPr>
        <p:grpSpPr>
          <a:xfrm flipH="1">
            <a:off x="1369046" y="2224059"/>
            <a:ext cx="1390591" cy="1420727"/>
            <a:chOff x="6076950" y="2555876"/>
            <a:chExt cx="3076576" cy="3143249"/>
          </a:xfrm>
          <a:solidFill>
            <a:schemeClr val="accent1"/>
          </a:solidFill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40" name="Rectangle 113"/>
          <p:cNvSpPr/>
          <p:nvPr/>
        </p:nvSpPr>
        <p:spPr>
          <a:xfrm>
            <a:off x="4965700" y="2928939"/>
            <a:ext cx="185738" cy="187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300">
              <a:solidFill>
                <a:srgbClr val="FFFFFF"/>
              </a:solidFill>
            </a:endParaRPr>
          </a:p>
        </p:txBody>
      </p:sp>
      <p:sp>
        <p:nvSpPr>
          <p:cNvPr id="41" name="Rectangle 114"/>
          <p:cNvSpPr/>
          <p:nvPr/>
        </p:nvSpPr>
        <p:spPr>
          <a:xfrm>
            <a:off x="4965700" y="3771901"/>
            <a:ext cx="185738" cy="187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300">
              <a:solidFill>
                <a:srgbClr val="FFFFFF"/>
              </a:solidFill>
            </a:endParaRPr>
          </a:p>
        </p:txBody>
      </p:sp>
      <p:sp>
        <p:nvSpPr>
          <p:cNvPr id="42" name="Rectangle 133"/>
          <p:cNvSpPr/>
          <p:nvPr/>
        </p:nvSpPr>
        <p:spPr>
          <a:xfrm>
            <a:off x="4965700" y="4608514"/>
            <a:ext cx="185738" cy="187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300">
              <a:solidFill>
                <a:srgbClr val="FFFFFF"/>
              </a:solidFill>
            </a:endParaRPr>
          </a:p>
        </p:txBody>
      </p:sp>
      <p:grpSp>
        <p:nvGrpSpPr>
          <p:cNvPr id="43" name="Group 134"/>
          <p:cNvGrpSpPr/>
          <p:nvPr/>
        </p:nvGrpSpPr>
        <p:grpSpPr>
          <a:xfrm>
            <a:off x="5301910" y="2895702"/>
            <a:ext cx="228968" cy="225322"/>
            <a:chOff x="6297613" y="1392238"/>
            <a:chExt cx="498475" cy="490537"/>
          </a:xfrm>
          <a:solidFill>
            <a:schemeClr val="bg1">
              <a:lumMod val="65000"/>
            </a:schemeClr>
          </a:solidFill>
        </p:grpSpPr>
        <p:sp>
          <p:nvSpPr>
            <p:cNvPr id="44" name="Freeform 135"/>
            <p:cNvSpPr>
              <a:spLocks/>
            </p:cNvSpPr>
            <p:nvPr/>
          </p:nvSpPr>
          <p:spPr bwMode="auto">
            <a:xfrm>
              <a:off x="6570663" y="1454150"/>
              <a:ext cx="160338" cy="160337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45" name="Freeform 136"/>
            <p:cNvSpPr>
              <a:spLocks noEditPoints="1"/>
            </p:cNvSpPr>
            <p:nvPr/>
          </p:nvSpPr>
          <p:spPr bwMode="auto">
            <a:xfrm>
              <a:off x="6297613" y="1392238"/>
              <a:ext cx="498475" cy="490537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46" name="Freeform 137"/>
            <p:cNvSpPr>
              <a:spLocks/>
            </p:cNvSpPr>
            <p:nvPr/>
          </p:nvSpPr>
          <p:spPr bwMode="auto">
            <a:xfrm>
              <a:off x="6562726" y="1392238"/>
              <a:ext cx="230188" cy="230187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grpSp>
        <p:nvGrpSpPr>
          <p:cNvPr id="47" name="Group 138"/>
          <p:cNvGrpSpPr/>
          <p:nvPr/>
        </p:nvGrpSpPr>
        <p:grpSpPr>
          <a:xfrm>
            <a:off x="5310298" y="3736763"/>
            <a:ext cx="212197" cy="225322"/>
            <a:chOff x="6881813" y="2154238"/>
            <a:chExt cx="461963" cy="490538"/>
          </a:xfrm>
          <a:solidFill>
            <a:schemeClr val="bg1">
              <a:lumMod val="65000"/>
            </a:schemeClr>
          </a:solidFill>
        </p:grpSpPr>
        <p:sp>
          <p:nvSpPr>
            <p:cNvPr id="48" name="Freeform 22"/>
            <p:cNvSpPr>
              <a:spLocks noEditPoints="1"/>
            </p:cNvSpPr>
            <p:nvPr/>
          </p:nvSpPr>
          <p:spPr bwMode="auto">
            <a:xfrm>
              <a:off x="6881813" y="2154238"/>
              <a:ext cx="461963" cy="490538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6942138" y="2214563"/>
              <a:ext cx="339725" cy="307975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0" name="Freeform 24"/>
            <p:cNvSpPr>
              <a:spLocks noEditPoints="1"/>
            </p:cNvSpPr>
            <p:nvPr/>
          </p:nvSpPr>
          <p:spPr bwMode="auto">
            <a:xfrm>
              <a:off x="7127875" y="2260600"/>
              <a:ext cx="92075" cy="92075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51" name="Freeform 28"/>
          <p:cNvSpPr>
            <a:spLocks noEditPoints="1"/>
          </p:cNvSpPr>
          <p:nvPr/>
        </p:nvSpPr>
        <p:spPr bwMode="auto">
          <a:xfrm>
            <a:off x="5303840" y="4552950"/>
            <a:ext cx="225425" cy="227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80065" y="2759075"/>
            <a:ext cx="35137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01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80063" y="2921001"/>
            <a:ext cx="168910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使界面更加的美观、操作更加简易、适配的机型更多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064" y="3541713"/>
            <a:ext cx="34176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050" b="1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0063" y="3702050"/>
            <a:ext cx="1689100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代码可读性更强、维护成本更低、产品迭代更高效。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80064" y="4392613"/>
            <a:ext cx="34176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050" b="1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03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80063" y="4552950"/>
            <a:ext cx="1689100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兼容性更好，模块性嵌入更方便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2" name="标题 61">
            <a:extLst>
              <a:ext uri="{FF2B5EF4-FFF2-40B4-BE49-F238E27FC236}">
                <a16:creationId xmlns:a16="http://schemas.microsoft.com/office/drawing/2014/main" id="{4D9DF2BC-7392-4A15-95E4-032E0BDD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6" y="121811"/>
            <a:ext cx="8596503" cy="35299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zh-CN" sz="1300" dirty="0">
                <a:solidFill>
                  <a:schemeClr val="accent1"/>
                </a:solidFill>
              </a:rPr>
              <a:t>------------------------------------------------------------------------------</a:t>
            </a:r>
            <a:r>
              <a:rPr lang="en-US" altLang="zh-CN" dirty="0">
                <a:solidFill>
                  <a:schemeClr val="accent1"/>
                </a:solidFill>
              </a:rPr>
              <a:t>  </a:t>
            </a:r>
            <a:r>
              <a:rPr lang="zh-CN" altLang="en-US" sz="2200" b="1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优化目的   </a:t>
            </a:r>
            <a:r>
              <a:rPr lang="en-US" altLang="zh-CN" sz="1200" b="1" dirty="0">
                <a:solidFill>
                  <a:schemeClr val="accent1"/>
                </a:solidFill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</a:rPr>
              <a:t>--------------------------------</a:t>
            </a:r>
            <a:r>
              <a:rPr lang="en-US" altLang="zh-CN" sz="1300" dirty="0">
                <a:solidFill>
                  <a:schemeClr val="accent1"/>
                </a:solidFill>
              </a:rPr>
              <a:t>-----------------------------------</a:t>
            </a:r>
            <a:endParaRPr lang="zh-CN" altLang="en-US" sz="1300" dirty="0">
              <a:solidFill>
                <a:schemeClr val="accent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82B4A62-9F5D-4AB5-8775-CC5E4963EB06}"/>
              </a:ext>
            </a:extLst>
          </p:cNvPr>
          <p:cNvSpPr txBox="1"/>
          <p:nvPr/>
        </p:nvSpPr>
        <p:spPr>
          <a:xfrm>
            <a:off x="785077" y="109852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在原有的基础上对程序的布局、性能、网络、架构的重整。</a:t>
            </a:r>
          </a:p>
        </p:txBody>
      </p:sp>
    </p:spTree>
    <p:extLst>
      <p:ext uri="{BB962C8B-B14F-4D97-AF65-F5344CB8AC3E}">
        <p14:creationId xmlns:p14="http://schemas.microsoft.com/office/powerpoint/2010/main" val="314225564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0" y="1195391"/>
            <a:ext cx="3392882" cy="339288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9" name="组合 28"/>
          <p:cNvGrpSpPr/>
          <p:nvPr/>
        </p:nvGrpSpPr>
        <p:grpSpPr>
          <a:xfrm>
            <a:off x="3221853" y="1411419"/>
            <a:ext cx="1863207" cy="462926"/>
            <a:chOff x="3221852" y="1410625"/>
            <a:chExt cx="1863207" cy="462926"/>
          </a:xfrm>
        </p:grpSpPr>
        <p:sp>
          <p:nvSpPr>
            <p:cNvPr id="5" name="Rectangle: Rounded Corners 5"/>
            <p:cNvSpPr/>
            <p:nvPr/>
          </p:nvSpPr>
          <p:spPr>
            <a:xfrm>
              <a:off x="3221852" y="1410625"/>
              <a:ext cx="1863207" cy="4629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zh-CN" altLang="en-US" sz="1400" b="1" dirty="0">
                  <a:solidFill>
                    <a:schemeClr val="bg1"/>
                  </a:solidFill>
                </a:rPr>
                <a:t>设计更合理    </a:t>
              </a:r>
            </a:p>
          </p:txBody>
        </p:sp>
        <p:sp>
          <p:nvSpPr>
            <p:cNvPr id="6" name="Freeform: Shape 4"/>
            <p:cNvSpPr>
              <a:spLocks/>
            </p:cNvSpPr>
            <p:nvPr/>
          </p:nvSpPr>
          <p:spPr bwMode="auto">
            <a:xfrm>
              <a:off x="3426346" y="1506690"/>
              <a:ext cx="367352" cy="270792"/>
            </a:xfrm>
            <a:custGeom>
              <a:avLst/>
              <a:gdLst/>
              <a:ahLst/>
              <a:cxnLst>
                <a:cxn ang="0">
                  <a:pos x="10" y="45"/>
                </a:cxn>
                <a:cxn ang="0">
                  <a:pos x="28" y="45"/>
                </a:cxn>
                <a:cxn ang="0">
                  <a:pos x="4" y="30"/>
                </a:cxn>
                <a:cxn ang="0">
                  <a:pos x="65" y="50"/>
                </a:cxn>
                <a:cxn ang="0">
                  <a:pos x="77" y="52"/>
                </a:cxn>
                <a:cxn ang="0">
                  <a:pos x="86" y="46"/>
                </a:cxn>
                <a:cxn ang="0">
                  <a:pos x="94" y="59"/>
                </a:cxn>
                <a:cxn ang="0">
                  <a:pos x="73" y="69"/>
                </a:cxn>
                <a:cxn ang="0">
                  <a:pos x="23" y="59"/>
                </a:cxn>
                <a:cxn ang="0">
                  <a:pos x="3" y="49"/>
                </a:cxn>
                <a:cxn ang="0">
                  <a:pos x="22" y="49"/>
                </a:cxn>
                <a:cxn ang="0">
                  <a:pos x="28" y="52"/>
                </a:cxn>
                <a:cxn ang="0">
                  <a:pos x="45" y="57"/>
                </a:cxn>
                <a:cxn ang="0">
                  <a:pos x="45" y="49"/>
                </a:cxn>
                <a:cxn ang="0">
                  <a:pos x="51" y="47"/>
                </a:cxn>
                <a:cxn ang="0">
                  <a:pos x="51" y="51"/>
                </a:cxn>
                <a:cxn ang="0">
                  <a:pos x="60" y="47"/>
                </a:cxn>
                <a:cxn ang="0">
                  <a:pos x="89" y="30"/>
                </a:cxn>
                <a:cxn ang="0">
                  <a:pos x="70" y="30"/>
                </a:cxn>
                <a:cxn ang="0">
                  <a:pos x="70" y="33"/>
                </a:cxn>
                <a:cxn ang="0">
                  <a:pos x="71" y="40"/>
                </a:cxn>
                <a:cxn ang="0">
                  <a:pos x="72" y="41"/>
                </a:cxn>
                <a:cxn ang="0">
                  <a:pos x="87" y="41"/>
                </a:cxn>
                <a:cxn ang="0">
                  <a:pos x="88" y="34"/>
                </a:cxn>
                <a:cxn ang="0">
                  <a:pos x="89" y="31"/>
                </a:cxn>
                <a:cxn ang="0">
                  <a:pos x="63" y="24"/>
                </a:cxn>
                <a:cxn ang="0">
                  <a:pos x="33" y="14"/>
                </a:cxn>
                <a:cxn ang="0">
                  <a:pos x="36" y="33"/>
                </a:cxn>
                <a:cxn ang="0">
                  <a:pos x="42" y="43"/>
                </a:cxn>
                <a:cxn ang="0">
                  <a:pos x="49" y="44"/>
                </a:cxn>
                <a:cxn ang="0">
                  <a:pos x="55" y="43"/>
                </a:cxn>
                <a:cxn ang="0">
                  <a:pos x="61" y="33"/>
                </a:cxn>
              </a:cxnLst>
              <a:rect l="0" t="0" r="r" b="b"/>
              <a:pathLst>
                <a:path w="94" h="69">
                  <a:moveTo>
                    <a:pt x="2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3" y="48"/>
                    <a:pt x="17" y="48"/>
                    <a:pt x="20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0"/>
                    <a:pt x="26" y="35"/>
                    <a:pt x="26" y="30"/>
                  </a:cubicBezTo>
                  <a:cubicBezTo>
                    <a:pt x="22" y="19"/>
                    <a:pt x="7" y="20"/>
                    <a:pt x="4" y="30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65" y="50"/>
                  </a:moveTo>
                  <a:cubicBezTo>
                    <a:pt x="73" y="46"/>
                    <a:pt x="73" y="46"/>
                    <a:pt x="73" y="46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1" y="52"/>
                    <a:pt x="3" y="49"/>
                  </a:cubicBezTo>
                  <a:cubicBezTo>
                    <a:pt x="5" y="49"/>
                    <a:pt x="7" y="49"/>
                    <a:pt x="8" y="49"/>
                  </a:cubicBezTo>
                  <a:cubicBezTo>
                    <a:pt x="13" y="54"/>
                    <a:pt x="17" y="54"/>
                    <a:pt x="22" y="49"/>
                  </a:cubicBezTo>
                  <a:cubicBezTo>
                    <a:pt x="23" y="49"/>
                    <a:pt x="25" y="49"/>
                    <a:pt x="27" y="49"/>
                  </a:cubicBezTo>
                  <a:cubicBezTo>
                    <a:pt x="27" y="50"/>
                    <a:pt x="28" y="51"/>
                    <a:pt x="28" y="52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5" y="50"/>
                    <a:pt x="65" y="50"/>
                    <a:pt x="65" y="50"/>
                  </a:cubicBezTo>
                  <a:close/>
                  <a:moveTo>
                    <a:pt x="89" y="30"/>
                  </a:moveTo>
                  <a:cubicBezTo>
                    <a:pt x="89" y="24"/>
                    <a:pt x="85" y="21"/>
                    <a:pt x="79" y="20"/>
                  </a:cubicBezTo>
                  <a:cubicBezTo>
                    <a:pt x="74" y="20"/>
                    <a:pt x="70" y="24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1"/>
                    <a:pt x="70" y="32"/>
                    <a:pt x="70" y="33"/>
                  </a:cubicBezTo>
                  <a:cubicBezTo>
                    <a:pt x="70" y="33"/>
                    <a:pt x="70" y="34"/>
                    <a:pt x="71" y="34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7" y="46"/>
                    <a:pt x="81" y="45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9" y="33"/>
                    <a:pt x="89" y="33"/>
                  </a:cubicBezTo>
                  <a:cubicBezTo>
                    <a:pt x="89" y="33"/>
                    <a:pt x="89" y="31"/>
                    <a:pt x="89" y="31"/>
                  </a:cubicBezTo>
                  <a:cubicBezTo>
                    <a:pt x="89" y="30"/>
                    <a:pt x="89" y="30"/>
                    <a:pt x="89" y="30"/>
                  </a:cubicBezTo>
                  <a:close/>
                  <a:moveTo>
                    <a:pt x="63" y="24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59" y="13"/>
                    <a:pt x="47" y="0"/>
                    <a:pt x="33" y="1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7"/>
                    <a:pt x="35" y="30"/>
                    <a:pt x="36" y="33"/>
                  </a:cubicBezTo>
                  <a:cubicBezTo>
                    <a:pt x="37" y="37"/>
                    <a:pt x="39" y="40"/>
                    <a:pt x="41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5" y="44"/>
                    <a:pt x="47" y="44"/>
                    <a:pt x="49" y="44"/>
                  </a:cubicBezTo>
                  <a:cubicBezTo>
                    <a:pt x="51" y="44"/>
                    <a:pt x="53" y="44"/>
                    <a:pt x="55" y="44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8" y="40"/>
                    <a:pt x="60" y="37"/>
                    <a:pt x="61" y="33"/>
                  </a:cubicBezTo>
                  <a:cubicBezTo>
                    <a:pt x="62" y="30"/>
                    <a:pt x="63" y="27"/>
                    <a:pt x="63" y="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Oval 7"/>
          <p:cNvSpPr/>
          <p:nvPr/>
        </p:nvSpPr>
        <p:spPr>
          <a:xfrm>
            <a:off x="4650678" y="3796005"/>
            <a:ext cx="434387" cy="434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Freeform: Shape 9"/>
          <p:cNvSpPr>
            <a:spLocks/>
          </p:cNvSpPr>
          <p:nvPr/>
        </p:nvSpPr>
        <p:spPr bwMode="auto">
          <a:xfrm>
            <a:off x="4783354" y="3963924"/>
            <a:ext cx="148106" cy="114857"/>
          </a:xfrm>
          <a:custGeom>
            <a:avLst/>
            <a:gdLst>
              <a:gd name="T0" fmla="*/ 74 w 83"/>
              <a:gd name="T1" fmla="*/ 3 h 64"/>
              <a:gd name="T2" fmla="*/ 41 w 83"/>
              <a:gd name="T3" fmla="*/ 0 h 64"/>
              <a:gd name="T4" fmla="*/ 8 w 83"/>
              <a:gd name="T5" fmla="*/ 3 h 64"/>
              <a:gd name="T6" fmla="*/ 5 w 83"/>
              <a:gd name="T7" fmla="*/ 6 h 64"/>
              <a:gd name="T8" fmla="*/ 5 w 83"/>
              <a:gd name="T9" fmla="*/ 58 h 64"/>
              <a:gd name="T10" fmla="*/ 8 w 83"/>
              <a:gd name="T11" fmla="*/ 61 h 64"/>
              <a:gd name="T12" fmla="*/ 41 w 83"/>
              <a:gd name="T13" fmla="*/ 64 h 64"/>
              <a:gd name="T14" fmla="*/ 74 w 83"/>
              <a:gd name="T15" fmla="*/ 61 h 64"/>
              <a:gd name="T16" fmla="*/ 77 w 83"/>
              <a:gd name="T17" fmla="*/ 58 h 64"/>
              <a:gd name="T18" fmla="*/ 77 w 83"/>
              <a:gd name="T19" fmla="*/ 6 h 64"/>
              <a:gd name="T20" fmla="*/ 74 w 83"/>
              <a:gd name="T21" fmla="*/ 3 h 64"/>
              <a:gd name="T22" fmla="*/ 73 w 83"/>
              <a:gd name="T23" fmla="*/ 57 h 64"/>
              <a:gd name="T24" fmla="*/ 9 w 83"/>
              <a:gd name="T25" fmla="*/ 57 h 64"/>
              <a:gd name="T26" fmla="*/ 9 w 83"/>
              <a:gd name="T27" fmla="*/ 7 h 64"/>
              <a:gd name="T28" fmla="*/ 73 w 83"/>
              <a:gd name="T29" fmla="*/ 7 h 64"/>
              <a:gd name="T30" fmla="*/ 73 w 83"/>
              <a:gd name="T31" fmla="*/ 5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3" h="64">
                <a:moveTo>
                  <a:pt x="74" y="3"/>
                </a:moveTo>
                <a:cubicBezTo>
                  <a:pt x="63" y="1"/>
                  <a:pt x="52" y="0"/>
                  <a:pt x="41" y="0"/>
                </a:cubicBezTo>
                <a:cubicBezTo>
                  <a:pt x="30" y="0"/>
                  <a:pt x="19" y="1"/>
                  <a:pt x="8" y="3"/>
                </a:cubicBezTo>
                <a:cubicBezTo>
                  <a:pt x="7" y="3"/>
                  <a:pt x="6" y="4"/>
                  <a:pt x="5" y="6"/>
                </a:cubicBezTo>
                <a:cubicBezTo>
                  <a:pt x="0" y="23"/>
                  <a:pt x="0" y="41"/>
                  <a:pt x="5" y="58"/>
                </a:cubicBezTo>
                <a:cubicBezTo>
                  <a:pt x="6" y="60"/>
                  <a:pt x="7" y="61"/>
                  <a:pt x="8" y="61"/>
                </a:cubicBezTo>
                <a:cubicBezTo>
                  <a:pt x="19" y="63"/>
                  <a:pt x="30" y="64"/>
                  <a:pt x="41" y="64"/>
                </a:cubicBezTo>
                <a:cubicBezTo>
                  <a:pt x="52" y="64"/>
                  <a:pt x="63" y="63"/>
                  <a:pt x="74" y="61"/>
                </a:cubicBezTo>
                <a:cubicBezTo>
                  <a:pt x="75" y="61"/>
                  <a:pt x="76" y="60"/>
                  <a:pt x="77" y="58"/>
                </a:cubicBezTo>
                <a:cubicBezTo>
                  <a:pt x="83" y="41"/>
                  <a:pt x="83" y="23"/>
                  <a:pt x="77" y="6"/>
                </a:cubicBezTo>
                <a:cubicBezTo>
                  <a:pt x="76" y="4"/>
                  <a:pt x="75" y="3"/>
                  <a:pt x="74" y="3"/>
                </a:cubicBezTo>
                <a:close/>
                <a:moveTo>
                  <a:pt x="73" y="57"/>
                </a:moveTo>
                <a:cubicBezTo>
                  <a:pt x="52" y="61"/>
                  <a:pt x="31" y="61"/>
                  <a:pt x="9" y="57"/>
                </a:cubicBezTo>
                <a:cubicBezTo>
                  <a:pt x="4" y="40"/>
                  <a:pt x="4" y="24"/>
                  <a:pt x="9" y="7"/>
                </a:cubicBezTo>
                <a:cubicBezTo>
                  <a:pt x="31" y="2"/>
                  <a:pt x="52" y="2"/>
                  <a:pt x="73" y="7"/>
                </a:cubicBezTo>
                <a:cubicBezTo>
                  <a:pt x="79" y="24"/>
                  <a:pt x="79" y="40"/>
                  <a:pt x="73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10"/>
          <p:cNvSpPr>
            <a:spLocks/>
          </p:cNvSpPr>
          <p:nvPr/>
        </p:nvSpPr>
        <p:spPr bwMode="auto">
          <a:xfrm>
            <a:off x="4754640" y="3935210"/>
            <a:ext cx="234249" cy="179087"/>
          </a:xfrm>
          <a:custGeom>
            <a:avLst/>
            <a:gdLst>
              <a:gd name="T0" fmla="*/ 125 w 131"/>
              <a:gd name="T1" fmla="*/ 10 h 100"/>
              <a:gd name="T2" fmla="*/ 118 w 131"/>
              <a:gd name="T3" fmla="*/ 4 h 100"/>
              <a:gd name="T4" fmla="*/ 65 w 131"/>
              <a:gd name="T5" fmla="*/ 0 h 100"/>
              <a:gd name="T6" fmla="*/ 13 w 131"/>
              <a:gd name="T7" fmla="*/ 4 h 100"/>
              <a:gd name="T8" fmla="*/ 6 w 131"/>
              <a:gd name="T9" fmla="*/ 10 h 100"/>
              <a:gd name="T10" fmla="*/ 6 w 131"/>
              <a:gd name="T11" fmla="*/ 87 h 100"/>
              <a:gd name="T12" fmla="*/ 13 w 131"/>
              <a:gd name="T13" fmla="*/ 93 h 100"/>
              <a:gd name="T14" fmla="*/ 38 w 131"/>
              <a:gd name="T15" fmla="*/ 96 h 100"/>
              <a:gd name="T16" fmla="*/ 37 w 131"/>
              <a:gd name="T17" fmla="*/ 96 h 100"/>
              <a:gd name="T18" fmla="*/ 65 w 131"/>
              <a:gd name="T19" fmla="*/ 100 h 100"/>
              <a:gd name="T20" fmla="*/ 93 w 131"/>
              <a:gd name="T21" fmla="*/ 96 h 100"/>
              <a:gd name="T22" fmla="*/ 92 w 131"/>
              <a:gd name="T23" fmla="*/ 96 h 100"/>
              <a:gd name="T24" fmla="*/ 118 w 131"/>
              <a:gd name="T25" fmla="*/ 93 h 100"/>
              <a:gd name="T26" fmla="*/ 125 w 131"/>
              <a:gd name="T27" fmla="*/ 87 h 100"/>
              <a:gd name="T28" fmla="*/ 125 w 131"/>
              <a:gd name="T29" fmla="*/ 10 h 100"/>
              <a:gd name="T30" fmla="*/ 117 w 131"/>
              <a:gd name="T31" fmla="*/ 85 h 100"/>
              <a:gd name="T32" fmla="*/ 14 w 131"/>
              <a:gd name="T33" fmla="*/ 85 h 100"/>
              <a:gd name="T34" fmla="*/ 14 w 131"/>
              <a:gd name="T35" fmla="*/ 12 h 100"/>
              <a:gd name="T36" fmla="*/ 117 w 131"/>
              <a:gd name="T37" fmla="*/ 12 h 100"/>
              <a:gd name="T38" fmla="*/ 117 w 131"/>
              <a:gd name="T39" fmla="*/ 8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" h="100">
                <a:moveTo>
                  <a:pt x="125" y="10"/>
                </a:moveTo>
                <a:cubicBezTo>
                  <a:pt x="124" y="6"/>
                  <a:pt x="121" y="4"/>
                  <a:pt x="118" y="4"/>
                </a:cubicBezTo>
                <a:cubicBezTo>
                  <a:pt x="100" y="1"/>
                  <a:pt x="83" y="0"/>
                  <a:pt x="65" y="0"/>
                </a:cubicBezTo>
                <a:cubicBezTo>
                  <a:pt x="48" y="0"/>
                  <a:pt x="30" y="1"/>
                  <a:pt x="13" y="4"/>
                </a:cubicBezTo>
                <a:cubicBezTo>
                  <a:pt x="9" y="4"/>
                  <a:pt x="7" y="6"/>
                  <a:pt x="6" y="10"/>
                </a:cubicBezTo>
                <a:cubicBezTo>
                  <a:pt x="0" y="35"/>
                  <a:pt x="0" y="61"/>
                  <a:pt x="6" y="87"/>
                </a:cubicBezTo>
                <a:cubicBezTo>
                  <a:pt x="7" y="90"/>
                  <a:pt x="9" y="93"/>
                  <a:pt x="13" y="93"/>
                </a:cubicBezTo>
                <a:cubicBezTo>
                  <a:pt x="21" y="94"/>
                  <a:pt x="29" y="95"/>
                  <a:pt x="38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9"/>
                  <a:pt x="50" y="100"/>
                  <a:pt x="65" y="100"/>
                </a:cubicBezTo>
                <a:cubicBezTo>
                  <a:pt x="81" y="100"/>
                  <a:pt x="93" y="99"/>
                  <a:pt x="93" y="96"/>
                </a:cubicBezTo>
                <a:cubicBezTo>
                  <a:pt x="93" y="96"/>
                  <a:pt x="93" y="96"/>
                  <a:pt x="92" y="96"/>
                </a:cubicBezTo>
                <a:cubicBezTo>
                  <a:pt x="101" y="95"/>
                  <a:pt x="109" y="94"/>
                  <a:pt x="118" y="93"/>
                </a:cubicBezTo>
                <a:cubicBezTo>
                  <a:pt x="121" y="93"/>
                  <a:pt x="124" y="90"/>
                  <a:pt x="125" y="87"/>
                </a:cubicBezTo>
                <a:cubicBezTo>
                  <a:pt x="131" y="61"/>
                  <a:pt x="131" y="35"/>
                  <a:pt x="125" y="10"/>
                </a:cubicBezTo>
                <a:close/>
                <a:moveTo>
                  <a:pt x="117" y="85"/>
                </a:moveTo>
                <a:cubicBezTo>
                  <a:pt x="82" y="89"/>
                  <a:pt x="48" y="89"/>
                  <a:pt x="14" y="85"/>
                </a:cubicBezTo>
                <a:cubicBezTo>
                  <a:pt x="8" y="61"/>
                  <a:pt x="8" y="36"/>
                  <a:pt x="14" y="12"/>
                </a:cubicBezTo>
                <a:cubicBezTo>
                  <a:pt x="48" y="7"/>
                  <a:pt x="82" y="7"/>
                  <a:pt x="117" y="12"/>
                </a:cubicBezTo>
                <a:cubicBezTo>
                  <a:pt x="123" y="36"/>
                  <a:pt x="123" y="61"/>
                  <a:pt x="117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Freeform: Shape 11"/>
          <p:cNvSpPr>
            <a:spLocks/>
          </p:cNvSpPr>
          <p:nvPr/>
        </p:nvSpPr>
        <p:spPr bwMode="auto">
          <a:xfrm>
            <a:off x="4935238" y="3970724"/>
            <a:ext cx="21158" cy="21914"/>
          </a:xfrm>
          <a:custGeom>
            <a:avLst/>
            <a:gdLst>
              <a:gd name="T0" fmla="*/ 6 w 12"/>
              <a:gd name="T1" fmla="*/ 12 h 12"/>
              <a:gd name="T2" fmla="*/ 12 w 12"/>
              <a:gd name="T3" fmla="*/ 6 h 12"/>
              <a:gd name="T4" fmla="*/ 6 w 12"/>
              <a:gd name="T5" fmla="*/ 0 h 12"/>
              <a:gd name="T6" fmla="*/ 0 w 12"/>
              <a:gd name="T7" fmla="*/ 6 h 12"/>
              <a:gd name="T8" fmla="*/ 6 w 12"/>
              <a:gd name="T9" fmla="*/ 12 h 12"/>
              <a:gd name="T10" fmla="*/ 6 w 12"/>
              <a:gd name="T11" fmla="*/ 4 h 12"/>
              <a:gd name="T12" fmla="*/ 8 w 12"/>
              <a:gd name="T13" fmla="*/ 6 h 12"/>
              <a:gd name="T14" fmla="*/ 6 w 12"/>
              <a:gd name="T15" fmla="*/ 8 h 12"/>
              <a:gd name="T16" fmla="*/ 4 w 12"/>
              <a:gd name="T17" fmla="*/ 6 h 12"/>
              <a:gd name="T18" fmla="*/ 6 w 12"/>
              <a:gd name="T1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12"/>
                </a:moveTo>
                <a:cubicBezTo>
                  <a:pt x="9" y="12"/>
                  <a:pt x="12" y="10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3" y="12"/>
                  <a:pt x="6" y="12"/>
                </a:cubicBezTo>
                <a:close/>
                <a:moveTo>
                  <a:pt x="6" y="4"/>
                </a:moveTo>
                <a:cubicBezTo>
                  <a:pt x="7" y="4"/>
                  <a:pt x="8" y="5"/>
                  <a:pt x="8" y="6"/>
                </a:cubicBezTo>
                <a:cubicBezTo>
                  <a:pt x="8" y="8"/>
                  <a:pt x="7" y="8"/>
                  <a:pt x="6" y="8"/>
                </a:cubicBezTo>
                <a:cubicBezTo>
                  <a:pt x="5" y="8"/>
                  <a:pt x="4" y="8"/>
                  <a:pt x="4" y="6"/>
                </a:cubicBezTo>
                <a:cubicBezTo>
                  <a:pt x="4" y="5"/>
                  <a:pt x="5" y="4"/>
                  <a:pt x="6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2"/>
          <p:cNvSpPr>
            <a:spLocks/>
          </p:cNvSpPr>
          <p:nvPr/>
        </p:nvSpPr>
        <p:spPr bwMode="auto">
          <a:xfrm>
            <a:off x="4927682" y="4064423"/>
            <a:ext cx="28715" cy="6800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Freeform: Shape 13"/>
          <p:cNvSpPr>
            <a:spLocks/>
          </p:cNvSpPr>
          <p:nvPr/>
        </p:nvSpPr>
        <p:spPr bwMode="auto">
          <a:xfrm>
            <a:off x="4935239" y="4042510"/>
            <a:ext cx="28715" cy="7556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4"/>
          <p:cNvSpPr>
            <a:spLocks/>
          </p:cNvSpPr>
          <p:nvPr/>
        </p:nvSpPr>
        <p:spPr bwMode="auto">
          <a:xfrm>
            <a:off x="4935239" y="4021352"/>
            <a:ext cx="28715" cy="6800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5"/>
          <p:cNvSpPr>
            <a:spLocks/>
          </p:cNvSpPr>
          <p:nvPr/>
        </p:nvSpPr>
        <p:spPr bwMode="auto">
          <a:xfrm>
            <a:off x="4813580" y="3992639"/>
            <a:ext cx="43072" cy="28715"/>
          </a:xfrm>
          <a:custGeom>
            <a:avLst/>
            <a:gdLst>
              <a:gd name="T0" fmla="*/ 22 w 24"/>
              <a:gd name="T1" fmla="*/ 0 h 16"/>
              <a:gd name="T2" fmla="*/ 4 w 24"/>
              <a:gd name="T3" fmla="*/ 1 h 16"/>
              <a:gd name="T4" fmla="*/ 1 w 24"/>
              <a:gd name="T5" fmla="*/ 3 h 16"/>
              <a:gd name="T6" fmla="*/ 0 w 24"/>
              <a:gd name="T7" fmla="*/ 14 h 16"/>
              <a:gd name="T8" fmla="*/ 2 w 24"/>
              <a:gd name="T9" fmla="*/ 16 h 16"/>
              <a:gd name="T10" fmla="*/ 4 w 24"/>
              <a:gd name="T11" fmla="*/ 14 h 16"/>
              <a:gd name="T12" fmla="*/ 5 w 24"/>
              <a:gd name="T13" fmla="*/ 7 h 16"/>
              <a:gd name="T14" fmla="*/ 7 w 24"/>
              <a:gd name="T15" fmla="*/ 5 h 16"/>
              <a:gd name="T16" fmla="*/ 22 w 24"/>
              <a:gd name="T17" fmla="*/ 4 h 16"/>
              <a:gd name="T18" fmla="*/ 24 w 24"/>
              <a:gd name="T19" fmla="*/ 2 h 16"/>
              <a:gd name="T20" fmla="*/ 22 w 24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6">
                <a:moveTo>
                  <a:pt x="22" y="0"/>
                </a:moveTo>
                <a:cubicBezTo>
                  <a:pt x="4" y="1"/>
                  <a:pt x="4" y="1"/>
                  <a:pt x="4" y="1"/>
                </a:cubicBezTo>
                <a:cubicBezTo>
                  <a:pt x="3" y="1"/>
                  <a:pt x="2" y="2"/>
                  <a:pt x="1" y="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1" y="16"/>
                  <a:pt x="2" y="16"/>
                </a:cubicBezTo>
                <a:cubicBezTo>
                  <a:pt x="3" y="16"/>
                  <a:pt x="4" y="16"/>
                  <a:pt x="4" y="14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0"/>
                  <a:pt x="23" y="0"/>
                  <a:pt x="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Oval 17"/>
          <p:cNvSpPr/>
          <p:nvPr/>
        </p:nvSpPr>
        <p:spPr>
          <a:xfrm>
            <a:off x="4650678" y="2951943"/>
            <a:ext cx="434387" cy="43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9"/>
          <p:cNvSpPr>
            <a:spLocks/>
          </p:cNvSpPr>
          <p:nvPr/>
        </p:nvSpPr>
        <p:spPr bwMode="auto">
          <a:xfrm>
            <a:off x="4756152" y="3065834"/>
            <a:ext cx="214603" cy="229715"/>
          </a:xfrm>
          <a:custGeom>
            <a:avLst/>
            <a:gdLst>
              <a:gd name="T0" fmla="*/ 104 w 120"/>
              <a:gd name="T1" fmla="*/ 0 h 128"/>
              <a:gd name="T2" fmla="*/ 16 w 120"/>
              <a:gd name="T3" fmla="*/ 0 h 128"/>
              <a:gd name="T4" fmla="*/ 0 w 120"/>
              <a:gd name="T5" fmla="*/ 16 h 128"/>
              <a:gd name="T6" fmla="*/ 0 w 120"/>
              <a:gd name="T7" fmla="*/ 112 h 128"/>
              <a:gd name="T8" fmla="*/ 16 w 120"/>
              <a:gd name="T9" fmla="*/ 128 h 128"/>
              <a:gd name="T10" fmla="*/ 104 w 120"/>
              <a:gd name="T11" fmla="*/ 128 h 128"/>
              <a:gd name="T12" fmla="*/ 120 w 120"/>
              <a:gd name="T13" fmla="*/ 112 h 128"/>
              <a:gd name="T14" fmla="*/ 120 w 120"/>
              <a:gd name="T15" fmla="*/ 16 h 128"/>
              <a:gd name="T16" fmla="*/ 104 w 120"/>
              <a:gd name="T17" fmla="*/ 0 h 128"/>
              <a:gd name="T18" fmla="*/ 112 w 120"/>
              <a:gd name="T19" fmla="*/ 112 h 128"/>
              <a:gd name="T20" fmla="*/ 104 w 120"/>
              <a:gd name="T21" fmla="*/ 120 h 128"/>
              <a:gd name="T22" fmla="*/ 16 w 120"/>
              <a:gd name="T23" fmla="*/ 120 h 128"/>
              <a:gd name="T24" fmla="*/ 8 w 120"/>
              <a:gd name="T25" fmla="*/ 112 h 128"/>
              <a:gd name="T26" fmla="*/ 8 w 120"/>
              <a:gd name="T27" fmla="*/ 16 h 128"/>
              <a:gd name="T28" fmla="*/ 16 w 120"/>
              <a:gd name="T29" fmla="*/ 8 h 128"/>
              <a:gd name="T30" fmla="*/ 104 w 120"/>
              <a:gd name="T31" fmla="*/ 8 h 128"/>
              <a:gd name="T32" fmla="*/ 112 w 120"/>
              <a:gd name="T33" fmla="*/ 16 h 128"/>
              <a:gd name="T34" fmla="*/ 112 w 120"/>
              <a:gd name="T3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" h="128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8" y="128"/>
                  <a:pt x="16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13" y="128"/>
                  <a:pt x="120" y="121"/>
                  <a:pt x="120" y="112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lose/>
                <a:moveTo>
                  <a:pt x="112" y="112"/>
                </a:moveTo>
                <a:cubicBezTo>
                  <a:pt x="112" y="116"/>
                  <a:pt x="109" y="120"/>
                  <a:pt x="104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9" y="8"/>
                  <a:pt x="112" y="11"/>
                  <a:pt x="112" y="16"/>
                </a:cubicBezTo>
                <a:lnTo>
                  <a:pt x="112" y="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0"/>
          <p:cNvSpPr>
            <a:spLocks/>
          </p:cNvSpPr>
          <p:nvPr/>
        </p:nvSpPr>
        <p:spPr bwMode="auto">
          <a:xfrm>
            <a:off x="4784865" y="3094547"/>
            <a:ext cx="157174" cy="143572"/>
          </a:xfrm>
          <a:custGeom>
            <a:avLst/>
            <a:gdLst>
              <a:gd name="T0" fmla="*/ 84 w 88"/>
              <a:gd name="T1" fmla="*/ 0 h 80"/>
              <a:gd name="T2" fmla="*/ 4 w 88"/>
              <a:gd name="T3" fmla="*/ 0 h 80"/>
              <a:gd name="T4" fmla="*/ 0 w 88"/>
              <a:gd name="T5" fmla="*/ 4 h 80"/>
              <a:gd name="T6" fmla="*/ 0 w 88"/>
              <a:gd name="T7" fmla="*/ 76 h 80"/>
              <a:gd name="T8" fmla="*/ 4 w 88"/>
              <a:gd name="T9" fmla="*/ 80 h 80"/>
              <a:gd name="T10" fmla="*/ 84 w 88"/>
              <a:gd name="T11" fmla="*/ 80 h 80"/>
              <a:gd name="T12" fmla="*/ 88 w 88"/>
              <a:gd name="T13" fmla="*/ 76 h 80"/>
              <a:gd name="T14" fmla="*/ 88 w 88"/>
              <a:gd name="T15" fmla="*/ 4 h 80"/>
              <a:gd name="T16" fmla="*/ 84 w 88"/>
              <a:gd name="T17" fmla="*/ 0 h 80"/>
              <a:gd name="T18" fmla="*/ 84 w 88"/>
              <a:gd name="T19" fmla="*/ 4 h 80"/>
              <a:gd name="T20" fmla="*/ 84 w 88"/>
              <a:gd name="T21" fmla="*/ 59 h 80"/>
              <a:gd name="T22" fmla="*/ 71 w 88"/>
              <a:gd name="T23" fmla="*/ 45 h 80"/>
              <a:gd name="T24" fmla="*/ 68 w 88"/>
              <a:gd name="T25" fmla="*/ 44 h 80"/>
              <a:gd name="T26" fmla="*/ 65 w 88"/>
              <a:gd name="T27" fmla="*/ 45 h 80"/>
              <a:gd name="T28" fmla="*/ 55 w 88"/>
              <a:gd name="T29" fmla="*/ 57 h 80"/>
              <a:gd name="T30" fmla="*/ 23 w 88"/>
              <a:gd name="T31" fmla="*/ 21 h 80"/>
              <a:gd name="T32" fmla="*/ 20 w 88"/>
              <a:gd name="T33" fmla="*/ 20 h 80"/>
              <a:gd name="T34" fmla="*/ 17 w 88"/>
              <a:gd name="T35" fmla="*/ 21 h 80"/>
              <a:gd name="T36" fmla="*/ 4 w 88"/>
              <a:gd name="T37" fmla="*/ 36 h 80"/>
              <a:gd name="T38" fmla="*/ 4 w 88"/>
              <a:gd name="T39" fmla="*/ 4 h 80"/>
              <a:gd name="T40" fmla="*/ 84 w 88"/>
              <a:gd name="T41" fmla="*/ 4 h 80"/>
              <a:gd name="T42" fmla="*/ 4 w 88"/>
              <a:gd name="T43" fmla="*/ 42 h 80"/>
              <a:gd name="T44" fmla="*/ 20 w 88"/>
              <a:gd name="T45" fmla="*/ 24 h 80"/>
              <a:gd name="T46" fmla="*/ 53 w 88"/>
              <a:gd name="T47" fmla="*/ 60 h 80"/>
              <a:gd name="T48" fmla="*/ 55 w 88"/>
              <a:gd name="T49" fmla="*/ 63 h 80"/>
              <a:gd name="T50" fmla="*/ 66 w 88"/>
              <a:gd name="T51" fmla="*/ 76 h 80"/>
              <a:gd name="T52" fmla="*/ 4 w 88"/>
              <a:gd name="T53" fmla="*/ 76 h 80"/>
              <a:gd name="T54" fmla="*/ 4 w 88"/>
              <a:gd name="T55" fmla="*/ 42 h 80"/>
              <a:gd name="T56" fmla="*/ 71 w 88"/>
              <a:gd name="T57" fmla="*/ 76 h 80"/>
              <a:gd name="T58" fmla="*/ 58 w 88"/>
              <a:gd name="T59" fmla="*/ 60 h 80"/>
              <a:gd name="T60" fmla="*/ 68 w 88"/>
              <a:gd name="T61" fmla="*/ 48 h 80"/>
              <a:gd name="T62" fmla="*/ 84 w 88"/>
              <a:gd name="T63" fmla="*/ 65 h 80"/>
              <a:gd name="T64" fmla="*/ 84 w 88"/>
              <a:gd name="T65" fmla="*/ 76 h 80"/>
              <a:gd name="T66" fmla="*/ 71 w 88"/>
              <a:gd name="T67" fmla="*/ 7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80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7" y="80"/>
                  <a:pt x="88" y="78"/>
                  <a:pt x="88" y="76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7" y="0"/>
                  <a:pt x="84" y="0"/>
                </a:cubicBezTo>
                <a:close/>
                <a:moveTo>
                  <a:pt x="84" y="4"/>
                </a:moveTo>
                <a:cubicBezTo>
                  <a:pt x="84" y="59"/>
                  <a:pt x="84" y="59"/>
                  <a:pt x="84" y="59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4"/>
                  <a:pt x="70" y="44"/>
                  <a:pt x="68" y="44"/>
                </a:cubicBezTo>
                <a:cubicBezTo>
                  <a:pt x="67" y="44"/>
                  <a:pt x="66" y="44"/>
                  <a:pt x="65" y="45"/>
                </a:cubicBezTo>
                <a:cubicBezTo>
                  <a:pt x="55" y="57"/>
                  <a:pt x="55" y="57"/>
                  <a:pt x="55" y="57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2" y="20"/>
                  <a:pt x="20" y="20"/>
                </a:cubicBezTo>
                <a:cubicBezTo>
                  <a:pt x="19" y="20"/>
                  <a:pt x="18" y="20"/>
                  <a:pt x="17" y="21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"/>
                  <a:pt x="4" y="4"/>
                  <a:pt x="4" y="4"/>
                </a:cubicBezTo>
                <a:lnTo>
                  <a:pt x="84" y="4"/>
                </a:lnTo>
                <a:close/>
                <a:moveTo>
                  <a:pt x="4" y="42"/>
                </a:moveTo>
                <a:cubicBezTo>
                  <a:pt x="20" y="24"/>
                  <a:pt x="20" y="24"/>
                  <a:pt x="20" y="24"/>
                </a:cubicBezTo>
                <a:cubicBezTo>
                  <a:pt x="53" y="60"/>
                  <a:pt x="53" y="60"/>
                  <a:pt x="53" y="60"/>
                </a:cubicBezTo>
                <a:cubicBezTo>
                  <a:pt x="55" y="63"/>
                  <a:pt x="55" y="63"/>
                  <a:pt x="55" y="63"/>
                </a:cubicBezTo>
                <a:cubicBezTo>
                  <a:pt x="66" y="76"/>
                  <a:pt x="66" y="76"/>
                  <a:pt x="66" y="76"/>
                </a:cubicBezTo>
                <a:cubicBezTo>
                  <a:pt x="4" y="76"/>
                  <a:pt x="4" y="76"/>
                  <a:pt x="4" y="76"/>
                </a:cubicBezTo>
                <a:lnTo>
                  <a:pt x="4" y="42"/>
                </a:lnTo>
                <a:close/>
                <a:moveTo>
                  <a:pt x="71" y="76"/>
                </a:moveTo>
                <a:cubicBezTo>
                  <a:pt x="58" y="60"/>
                  <a:pt x="58" y="60"/>
                  <a:pt x="58" y="60"/>
                </a:cubicBezTo>
                <a:cubicBezTo>
                  <a:pt x="68" y="48"/>
                  <a:pt x="68" y="48"/>
                  <a:pt x="68" y="48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76"/>
                  <a:pt x="84" y="76"/>
                  <a:pt x="84" y="76"/>
                </a:cubicBezTo>
                <a:lnTo>
                  <a:pt x="71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21"/>
          <p:cNvSpPr>
            <a:spLocks/>
          </p:cNvSpPr>
          <p:nvPr/>
        </p:nvSpPr>
        <p:spPr bwMode="auto">
          <a:xfrm>
            <a:off x="4870253" y="3116462"/>
            <a:ext cx="43072" cy="43071"/>
          </a:xfrm>
          <a:custGeom>
            <a:avLst/>
            <a:gdLst>
              <a:gd name="T0" fmla="*/ 12 w 24"/>
              <a:gd name="T1" fmla="*/ 24 h 24"/>
              <a:gd name="T2" fmla="*/ 24 w 24"/>
              <a:gd name="T3" fmla="*/ 12 h 24"/>
              <a:gd name="T4" fmla="*/ 12 w 24"/>
              <a:gd name="T5" fmla="*/ 0 h 24"/>
              <a:gd name="T6" fmla="*/ 0 w 24"/>
              <a:gd name="T7" fmla="*/ 12 h 24"/>
              <a:gd name="T8" fmla="*/ 12 w 24"/>
              <a:gd name="T9" fmla="*/ 24 h 24"/>
              <a:gd name="T10" fmla="*/ 12 w 24"/>
              <a:gd name="T11" fmla="*/ 4 h 24"/>
              <a:gd name="T12" fmla="*/ 20 w 24"/>
              <a:gd name="T13" fmla="*/ 12 h 24"/>
              <a:gd name="T14" fmla="*/ 12 w 24"/>
              <a:gd name="T15" fmla="*/ 20 h 24"/>
              <a:gd name="T16" fmla="*/ 4 w 24"/>
              <a:gd name="T17" fmla="*/ 12 h 24"/>
              <a:gd name="T18" fmla="*/ 12 w 24"/>
              <a:gd name="T19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24"/>
                </a:move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9"/>
                  <a:pt x="6" y="24"/>
                  <a:pt x="12" y="24"/>
                </a:cubicBezTo>
                <a:close/>
                <a:moveTo>
                  <a:pt x="12" y="4"/>
                </a:moveTo>
                <a:cubicBezTo>
                  <a:pt x="17" y="4"/>
                  <a:pt x="20" y="7"/>
                  <a:pt x="20" y="12"/>
                </a:cubicBezTo>
                <a:cubicBezTo>
                  <a:pt x="20" y="16"/>
                  <a:pt x="17" y="20"/>
                  <a:pt x="12" y="20"/>
                </a:cubicBezTo>
                <a:cubicBezTo>
                  <a:pt x="8" y="20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Oval 23"/>
          <p:cNvSpPr/>
          <p:nvPr/>
        </p:nvSpPr>
        <p:spPr>
          <a:xfrm>
            <a:off x="4650678" y="2107880"/>
            <a:ext cx="434387" cy="434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Freeform: Shape 25"/>
          <p:cNvSpPr>
            <a:spLocks/>
          </p:cNvSpPr>
          <p:nvPr/>
        </p:nvSpPr>
        <p:spPr bwMode="auto">
          <a:xfrm>
            <a:off x="4806401" y="2271975"/>
            <a:ext cx="114102" cy="11485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1 w 64"/>
              <a:gd name="T11" fmla="*/ 47 h 64"/>
              <a:gd name="T12" fmla="*/ 17 w 64"/>
              <a:gd name="T13" fmla="*/ 50 h 64"/>
              <a:gd name="T14" fmla="*/ 14 w 64"/>
              <a:gd name="T15" fmla="*/ 16 h 64"/>
              <a:gd name="T16" fmla="*/ 48 w 64"/>
              <a:gd name="T17" fmla="*/ 14 h 64"/>
              <a:gd name="T18" fmla="*/ 51 w 64"/>
              <a:gd name="T19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1" y="47"/>
                </a:moveTo>
                <a:cubicBezTo>
                  <a:pt x="42" y="57"/>
                  <a:pt x="27" y="59"/>
                  <a:pt x="17" y="50"/>
                </a:cubicBezTo>
                <a:cubicBezTo>
                  <a:pt x="7" y="41"/>
                  <a:pt x="6" y="26"/>
                  <a:pt x="14" y="16"/>
                </a:cubicBezTo>
                <a:cubicBezTo>
                  <a:pt x="23" y="6"/>
                  <a:pt x="38" y="5"/>
                  <a:pt x="48" y="14"/>
                </a:cubicBezTo>
                <a:cubicBezTo>
                  <a:pt x="58" y="22"/>
                  <a:pt x="59" y="37"/>
                  <a:pt x="51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Freeform: Shape 26"/>
          <p:cNvSpPr>
            <a:spLocks/>
          </p:cNvSpPr>
          <p:nvPr/>
        </p:nvSpPr>
        <p:spPr bwMode="auto">
          <a:xfrm>
            <a:off x="4835115" y="2300689"/>
            <a:ext cx="31737" cy="32492"/>
          </a:xfrm>
          <a:custGeom>
            <a:avLst/>
            <a:gdLst>
              <a:gd name="T0" fmla="*/ 16 w 18"/>
              <a:gd name="T1" fmla="*/ 0 h 18"/>
              <a:gd name="T2" fmla="*/ 0 w 18"/>
              <a:gd name="T3" fmla="*/ 16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4 w 18"/>
              <a:gd name="T11" fmla="*/ 16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8" y="0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10" y="4"/>
                  <a:pt x="16" y="4"/>
                </a:cubicBezTo>
                <a:cubicBezTo>
                  <a:pt x="18" y="4"/>
                  <a:pt x="18" y="3"/>
                  <a:pt x="18" y="2"/>
                </a:cubicBezTo>
                <a:cubicBezTo>
                  <a:pt x="18" y="1"/>
                  <a:pt x="18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Freeform: Shape 27"/>
          <p:cNvSpPr>
            <a:spLocks/>
          </p:cNvSpPr>
          <p:nvPr/>
        </p:nvSpPr>
        <p:spPr bwMode="auto">
          <a:xfrm>
            <a:off x="4748973" y="2222103"/>
            <a:ext cx="228959" cy="193445"/>
          </a:xfrm>
          <a:custGeom>
            <a:avLst/>
            <a:gdLst>
              <a:gd name="T0" fmla="*/ 118 w 128"/>
              <a:gd name="T1" fmla="*/ 24 h 108"/>
              <a:gd name="T2" fmla="*/ 101 w 128"/>
              <a:gd name="T3" fmla="*/ 21 h 108"/>
              <a:gd name="T4" fmla="*/ 96 w 128"/>
              <a:gd name="T5" fmla="*/ 7 h 108"/>
              <a:gd name="T6" fmla="*/ 84 w 128"/>
              <a:gd name="T7" fmla="*/ 0 h 108"/>
              <a:gd name="T8" fmla="*/ 44 w 128"/>
              <a:gd name="T9" fmla="*/ 0 h 108"/>
              <a:gd name="T10" fmla="*/ 33 w 128"/>
              <a:gd name="T11" fmla="*/ 7 h 108"/>
              <a:gd name="T12" fmla="*/ 28 w 128"/>
              <a:gd name="T13" fmla="*/ 21 h 108"/>
              <a:gd name="T14" fmla="*/ 10 w 128"/>
              <a:gd name="T15" fmla="*/ 24 h 108"/>
              <a:gd name="T16" fmla="*/ 0 w 128"/>
              <a:gd name="T17" fmla="*/ 36 h 108"/>
              <a:gd name="T18" fmla="*/ 0 w 128"/>
              <a:gd name="T19" fmla="*/ 96 h 108"/>
              <a:gd name="T20" fmla="*/ 12 w 128"/>
              <a:gd name="T21" fmla="*/ 108 h 108"/>
              <a:gd name="T22" fmla="*/ 116 w 128"/>
              <a:gd name="T23" fmla="*/ 108 h 108"/>
              <a:gd name="T24" fmla="*/ 128 w 128"/>
              <a:gd name="T25" fmla="*/ 96 h 108"/>
              <a:gd name="T26" fmla="*/ 128 w 128"/>
              <a:gd name="T27" fmla="*/ 36 h 108"/>
              <a:gd name="T28" fmla="*/ 118 w 128"/>
              <a:gd name="T29" fmla="*/ 24 h 108"/>
              <a:gd name="T30" fmla="*/ 120 w 128"/>
              <a:gd name="T31" fmla="*/ 96 h 108"/>
              <a:gd name="T32" fmla="*/ 116 w 128"/>
              <a:gd name="T33" fmla="*/ 100 h 108"/>
              <a:gd name="T34" fmla="*/ 12 w 128"/>
              <a:gd name="T35" fmla="*/ 100 h 108"/>
              <a:gd name="T36" fmla="*/ 8 w 128"/>
              <a:gd name="T37" fmla="*/ 96 h 108"/>
              <a:gd name="T38" fmla="*/ 8 w 128"/>
              <a:gd name="T39" fmla="*/ 36 h 108"/>
              <a:gd name="T40" fmla="*/ 12 w 128"/>
              <a:gd name="T41" fmla="*/ 32 h 108"/>
              <a:gd name="T42" fmla="*/ 34 w 128"/>
              <a:gd name="T43" fmla="*/ 28 h 108"/>
              <a:gd name="T44" fmla="*/ 41 w 128"/>
              <a:gd name="T45" fmla="*/ 10 h 108"/>
              <a:gd name="T46" fmla="*/ 44 w 128"/>
              <a:gd name="T47" fmla="*/ 8 h 108"/>
              <a:gd name="T48" fmla="*/ 84 w 128"/>
              <a:gd name="T49" fmla="*/ 8 h 108"/>
              <a:gd name="T50" fmla="*/ 88 w 128"/>
              <a:gd name="T51" fmla="*/ 10 h 108"/>
              <a:gd name="T52" fmla="*/ 95 w 128"/>
              <a:gd name="T53" fmla="*/ 28 h 108"/>
              <a:gd name="T54" fmla="*/ 117 w 128"/>
              <a:gd name="T55" fmla="*/ 32 h 108"/>
              <a:gd name="T56" fmla="*/ 120 w 128"/>
              <a:gd name="T57" fmla="*/ 36 h 108"/>
              <a:gd name="T58" fmla="*/ 120 w 128"/>
              <a:gd name="T59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8">
                <a:moveTo>
                  <a:pt x="118" y="24"/>
                </a:moveTo>
                <a:cubicBezTo>
                  <a:pt x="101" y="21"/>
                  <a:pt x="101" y="21"/>
                  <a:pt x="101" y="21"/>
                </a:cubicBezTo>
                <a:cubicBezTo>
                  <a:pt x="96" y="7"/>
                  <a:pt x="96" y="7"/>
                  <a:pt x="96" y="7"/>
                </a:cubicBezTo>
                <a:cubicBezTo>
                  <a:pt x="94" y="3"/>
                  <a:pt x="89" y="0"/>
                  <a:pt x="8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5" y="3"/>
                  <a:pt x="33" y="7"/>
                </a:cubicBezTo>
                <a:cubicBezTo>
                  <a:pt x="28" y="21"/>
                  <a:pt x="28" y="21"/>
                  <a:pt x="28" y="21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5"/>
                  <a:pt x="0" y="30"/>
                  <a:pt x="0" y="3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2"/>
                  <a:pt x="6" y="108"/>
                  <a:pt x="1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23" y="108"/>
                  <a:pt x="128" y="102"/>
                  <a:pt x="128" y="9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0"/>
                  <a:pt x="124" y="25"/>
                  <a:pt x="118" y="24"/>
                </a:cubicBezTo>
                <a:close/>
                <a:moveTo>
                  <a:pt x="120" y="96"/>
                </a:moveTo>
                <a:cubicBezTo>
                  <a:pt x="120" y="98"/>
                  <a:pt x="119" y="100"/>
                  <a:pt x="116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100"/>
                  <a:pt x="8" y="98"/>
                  <a:pt x="8" y="9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34" y="28"/>
                  <a:pt x="34" y="28"/>
                  <a:pt x="34" y="28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9"/>
                  <a:pt x="43" y="8"/>
                  <a:pt x="4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9"/>
                  <a:pt x="88" y="10"/>
                </a:cubicBezTo>
                <a:cubicBezTo>
                  <a:pt x="95" y="28"/>
                  <a:pt x="95" y="28"/>
                  <a:pt x="95" y="28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19" y="32"/>
                  <a:pt x="120" y="34"/>
                  <a:pt x="120" y="36"/>
                </a:cubicBezTo>
                <a:lnTo>
                  <a:pt x="120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TextBox 33"/>
          <p:cNvSpPr txBox="1"/>
          <p:nvPr/>
        </p:nvSpPr>
        <p:spPr>
          <a:xfrm>
            <a:off x="5081893" y="2058948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accent1"/>
                </a:solidFill>
              </a:rPr>
              <a:t>高内聚、低耦合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5081893" y="2312864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900" dirty="0">
                <a:solidFill>
                  <a:schemeClr val="dk1">
                    <a:lumMod val="100000"/>
                  </a:schemeClr>
                </a:solidFill>
              </a:rPr>
              <a:t>一个类专注于一件事、对象与类之间降低耦合度，使代码的更新迁移方便快捷。</a:t>
            </a:r>
          </a:p>
        </p:txBody>
      </p:sp>
      <p:sp>
        <p:nvSpPr>
          <p:cNvPr id="25" name="TextBox 36"/>
          <p:cNvSpPr txBox="1"/>
          <p:nvPr/>
        </p:nvSpPr>
        <p:spPr>
          <a:xfrm>
            <a:off x="5081893" y="2917461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accent2"/>
                </a:solidFill>
              </a:rPr>
              <a:t>功能模块化</a:t>
            </a:r>
          </a:p>
        </p:txBody>
      </p:sp>
      <p:sp>
        <p:nvSpPr>
          <p:cNvPr id="26" name="TextBox 37"/>
          <p:cNvSpPr txBox="1"/>
          <p:nvPr/>
        </p:nvSpPr>
        <p:spPr>
          <a:xfrm>
            <a:off x="5081893" y="3171377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900" dirty="0">
                <a:solidFill>
                  <a:schemeClr val="dk1">
                    <a:lumMod val="100000"/>
                  </a:schemeClr>
                </a:solidFill>
              </a:rPr>
              <a:t>每个功能都有独立的模块，维护方面修改替换更为方便简洁。</a:t>
            </a:r>
          </a:p>
        </p:txBody>
      </p:sp>
      <p:sp>
        <p:nvSpPr>
          <p:cNvPr id="27" name="TextBox 39"/>
          <p:cNvSpPr txBox="1"/>
          <p:nvPr/>
        </p:nvSpPr>
        <p:spPr>
          <a:xfrm>
            <a:off x="5081893" y="3747072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accent3"/>
                </a:solidFill>
              </a:rPr>
              <a:t>工具公共、通用</a:t>
            </a:r>
          </a:p>
        </p:txBody>
      </p:sp>
      <p:sp>
        <p:nvSpPr>
          <p:cNvPr id="28" name="TextBox 40"/>
          <p:cNvSpPr txBox="1"/>
          <p:nvPr/>
        </p:nvSpPr>
        <p:spPr>
          <a:xfrm>
            <a:off x="5081893" y="4000988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900" dirty="0">
                <a:solidFill>
                  <a:schemeClr val="dk1">
                    <a:lumMod val="100000"/>
                  </a:schemeClr>
                </a:solidFill>
              </a:rPr>
              <a:t>减少代码量、减少冗余代码、降低内存占用提升性能及流畅度。</a:t>
            </a:r>
          </a:p>
        </p:txBody>
      </p:sp>
      <p:sp>
        <p:nvSpPr>
          <p:cNvPr id="30" name="标题 61">
            <a:extLst>
              <a:ext uri="{FF2B5EF4-FFF2-40B4-BE49-F238E27FC236}">
                <a16:creationId xmlns:a16="http://schemas.microsoft.com/office/drawing/2014/main" id="{44BCE171-3406-44CC-B6C5-11340844F13E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优化目的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41942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 bwMode="auto">
          <a:xfrm>
            <a:off x="1017985" y="1837264"/>
            <a:ext cx="2344340" cy="569387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提高效率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减少时间成本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降低维护成本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137"/>
          <p:cNvGrpSpPr>
            <a:grpSpLocks/>
          </p:cNvGrpSpPr>
          <p:nvPr/>
        </p:nvGrpSpPr>
        <p:grpSpPr bwMode="auto">
          <a:xfrm>
            <a:off x="1231106" y="1431135"/>
            <a:ext cx="1819275" cy="354915"/>
            <a:chOff x="1641667" y="1439902"/>
            <a:chExt cx="2425956" cy="473070"/>
          </a:xfrm>
        </p:grpSpPr>
        <p:sp>
          <p:nvSpPr>
            <p:cNvPr id="66" name="文本框 65"/>
            <p:cNvSpPr txBox="1"/>
            <p:nvPr/>
          </p:nvSpPr>
          <p:spPr>
            <a:xfrm>
              <a:off x="1641667" y="1439902"/>
              <a:ext cx="2425956" cy="3692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终极目的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730576" y="1912972"/>
              <a:ext cx="1778188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Freeform 301"/>
          <p:cNvSpPr>
            <a:spLocks noEditPoints="1"/>
          </p:cNvSpPr>
          <p:nvPr/>
        </p:nvSpPr>
        <p:spPr bwMode="auto">
          <a:xfrm>
            <a:off x="726281" y="1420416"/>
            <a:ext cx="504825" cy="385882"/>
          </a:xfrm>
          <a:custGeom>
            <a:avLst/>
            <a:gdLst>
              <a:gd name="T0" fmla="*/ 2147483647 w 113"/>
              <a:gd name="T1" fmla="*/ 2147483647 h 86"/>
              <a:gd name="T2" fmla="*/ 2147483647 w 113"/>
              <a:gd name="T3" fmla="*/ 2147483647 h 86"/>
              <a:gd name="T4" fmla="*/ 2147483647 w 113"/>
              <a:gd name="T5" fmla="*/ 2147483647 h 86"/>
              <a:gd name="T6" fmla="*/ 2147483647 w 113"/>
              <a:gd name="T7" fmla="*/ 2147483647 h 86"/>
              <a:gd name="T8" fmla="*/ 2147483647 w 113"/>
              <a:gd name="T9" fmla="*/ 2147483647 h 86"/>
              <a:gd name="T10" fmla="*/ 2147483647 w 113"/>
              <a:gd name="T11" fmla="*/ 2147483647 h 86"/>
              <a:gd name="T12" fmla="*/ 2147483647 w 113"/>
              <a:gd name="T13" fmla="*/ 2147483647 h 86"/>
              <a:gd name="T14" fmla="*/ 2147483647 w 113"/>
              <a:gd name="T15" fmla="*/ 2147483647 h 86"/>
              <a:gd name="T16" fmla="*/ 2147483647 w 113"/>
              <a:gd name="T17" fmla="*/ 2147483647 h 86"/>
              <a:gd name="T18" fmla="*/ 2147483647 w 113"/>
              <a:gd name="T19" fmla="*/ 2147483647 h 86"/>
              <a:gd name="T20" fmla="*/ 2147483647 w 113"/>
              <a:gd name="T21" fmla="*/ 2147483647 h 86"/>
              <a:gd name="T22" fmla="*/ 2147483647 w 113"/>
              <a:gd name="T23" fmla="*/ 2147483647 h 86"/>
              <a:gd name="T24" fmla="*/ 2147483647 w 113"/>
              <a:gd name="T25" fmla="*/ 2147483647 h 86"/>
              <a:gd name="T26" fmla="*/ 2147483647 w 113"/>
              <a:gd name="T27" fmla="*/ 2147483647 h 86"/>
              <a:gd name="T28" fmla="*/ 2147483647 w 113"/>
              <a:gd name="T29" fmla="*/ 2147483647 h 86"/>
              <a:gd name="T30" fmla="*/ 2147483647 w 113"/>
              <a:gd name="T31" fmla="*/ 2147483647 h 86"/>
              <a:gd name="T32" fmla="*/ 2147483647 w 113"/>
              <a:gd name="T33" fmla="*/ 2147483647 h 86"/>
              <a:gd name="T34" fmla="*/ 2147483647 w 113"/>
              <a:gd name="T35" fmla="*/ 2147483647 h 86"/>
              <a:gd name="T36" fmla="*/ 2147483647 w 113"/>
              <a:gd name="T37" fmla="*/ 2147483647 h 86"/>
              <a:gd name="T38" fmla="*/ 2147483647 w 113"/>
              <a:gd name="T39" fmla="*/ 2147483647 h 86"/>
              <a:gd name="T40" fmla="*/ 2147483647 w 113"/>
              <a:gd name="T41" fmla="*/ 2147483647 h 86"/>
              <a:gd name="T42" fmla="*/ 2147483647 w 113"/>
              <a:gd name="T43" fmla="*/ 2147483647 h 86"/>
              <a:gd name="T44" fmla="*/ 2147483647 w 113"/>
              <a:gd name="T45" fmla="*/ 2147483647 h 86"/>
              <a:gd name="T46" fmla="*/ 2147483647 w 113"/>
              <a:gd name="T47" fmla="*/ 2147483647 h 86"/>
              <a:gd name="T48" fmla="*/ 2147483647 w 113"/>
              <a:gd name="T49" fmla="*/ 2147483647 h 86"/>
              <a:gd name="T50" fmla="*/ 0 w 113"/>
              <a:gd name="T51" fmla="*/ 2147483647 h 86"/>
              <a:gd name="T52" fmla="*/ 2147483647 w 113"/>
              <a:gd name="T53" fmla="*/ 2147483647 h 86"/>
              <a:gd name="T54" fmla="*/ 2147483647 w 113"/>
              <a:gd name="T55" fmla="*/ 2147483647 h 86"/>
              <a:gd name="T56" fmla="*/ 2147483647 w 113"/>
              <a:gd name="T57" fmla="*/ 2147483647 h 86"/>
              <a:gd name="T58" fmla="*/ 2147483647 w 113"/>
              <a:gd name="T59" fmla="*/ 2147483647 h 86"/>
              <a:gd name="T60" fmla="*/ 2147483647 w 113"/>
              <a:gd name="T61" fmla="*/ 2147483647 h 86"/>
              <a:gd name="T62" fmla="*/ 2147483647 w 113"/>
              <a:gd name="T63" fmla="*/ 2147483647 h 86"/>
              <a:gd name="T64" fmla="*/ 2147483647 w 113"/>
              <a:gd name="T65" fmla="*/ 2147483647 h 86"/>
              <a:gd name="T66" fmla="*/ 2147483647 w 113"/>
              <a:gd name="T67" fmla="*/ 2147483647 h 86"/>
              <a:gd name="T68" fmla="*/ 2147483647 w 113"/>
              <a:gd name="T69" fmla="*/ 2147483647 h 86"/>
              <a:gd name="T70" fmla="*/ 2147483647 w 113"/>
              <a:gd name="T71" fmla="*/ 2147483647 h 86"/>
              <a:gd name="T72" fmla="*/ 2147483647 w 113"/>
              <a:gd name="T73" fmla="*/ 2147483647 h 86"/>
              <a:gd name="T74" fmla="*/ 2147483647 w 113"/>
              <a:gd name="T75" fmla="*/ 2147483647 h 86"/>
              <a:gd name="T76" fmla="*/ 2147483647 w 113"/>
              <a:gd name="T77" fmla="*/ 2147483647 h 86"/>
              <a:gd name="T78" fmla="*/ 2147483647 w 113"/>
              <a:gd name="T79" fmla="*/ 2147483647 h 86"/>
              <a:gd name="T80" fmla="*/ 2147483647 w 113"/>
              <a:gd name="T81" fmla="*/ 2147483647 h 86"/>
              <a:gd name="T82" fmla="*/ 2147483647 w 113"/>
              <a:gd name="T83" fmla="*/ 2147483647 h 86"/>
              <a:gd name="T84" fmla="*/ 2147483647 w 113"/>
              <a:gd name="T85" fmla="*/ 2147483647 h 86"/>
              <a:gd name="T86" fmla="*/ 2147483647 w 113"/>
              <a:gd name="T87" fmla="*/ 2147483647 h 8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 bwMode="auto">
          <a:xfrm>
            <a:off x="6051836" y="1840035"/>
            <a:ext cx="2344340" cy="569387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美化界面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优化体验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ts val="1275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简化操作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140"/>
          <p:cNvGrpSpPr>
            <a:grpSpLocks/>
          </p:cNvGrpSpPr>
          <p:nvPr/>
        </p:nvGrpSpPr>
        <p:grpSpPr bwMode="auto">
          <a:xfrm>
            <a:off x="6264957" y="1486214"/>
            <a:ext cx="1819275" cy="302606"/>
            <a:chOff x="8381557" y="1509625"/>
            <a:chExt cx="2425956" cy="403347"/>
          </a:xfrm>
        </p:grpSpPr>
        <p:sp>
          <p:nvSpPr>
            <p:cNvPr id="121" name="文本框 120"/>
            <p:cNvSpPr txBox="1"/>
            <p:nvPr/>
          </p:nvSpPr>
          <p:spPr>
            <a:xfrm>
              <a:off x="8381557" y="1509625"/>
              <a:ext cx="2425956" cy="3692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终极目标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8470466" y="1912972"/>
              <a:ext cx="1778188" cy="0"/>
            </a:xfrm>
            <a:prstGeom prst="line">
              <a:avLst/>
            </a:prstGeom>
            <a:ln>
              <a:solidFill>
                <a:srgbClr val="0072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 301"/>
          <p:cNvSpPr>
            <a:spLocks noEditPoints="1"/>
          </p:cNvSpPr>
          <p:nvPr/>
        </p:nvSpPr>
        <p:spPr bwMode="auto">
          <a:xfrm>
            <a:off x="5760132" y="1423187"/>
            <a:ext cx="504825" cy="385882"/>
          </a:xfrm>
          <a:custGeom>
            <a:avLst/>
            <a:gdLst>
              <a:gd name="T0" fmla="*/ 2147483647 w 113"/>
              <a:gd name="T1" fmla="*/ 2147483647 h 86"/>
              <a:gd name="T2" fmla="*/ 2147483647 w 113"/>
              <a:gd name="T3" fmla="*/ 2147483647 h 86"/>
              <a:gd name="T4" fmla="*/ 2147483647 w 113"/>
              <a:gd name="T5" fmla="*/ 2147483647 h 86"/>
              <a:gd name="T6" fmla="*/ 2147483647 w 113"/>
              <a:gd name="T7" fmla="*/ 2147483647 h 86"/>
              <a:gd name="T8" fmla="*/ 2147483647 w 113"/>
              <a:gd name="T9" fmla="*/ 2147483647 h 86"/>
              <a:gd name="T10" fmla="*/ 2147483647 w 113"/>
              <a:gd name="T11" fmla="*/ 2147483647 h 86"/>
              <a:gd name="T12" fmla="*/ 2147483647 w 113"/>
              <a:gd name="T13" fmla="*/ 2147483647 h 86"/>
              <a:gd name="T14" fmla="*/ 2147483647 w 113"/>
              <a:gd name="T15" fmla="*/ 2147483647 h 86"/>
              <a:gd name="T16" fmla="*/ 2147483647 w 113"/>
              <a:gd name="T17" fmla="*/ 2147483647 h 86"/>
              <a:gd name="T18" fmla="*/ 2147483647 w 113"/>
              <a:gd name="T19" fmla="*/ 2147483647 h 86"/>
              <a:gd name="T20" fmla="*/ 2147483647 w 113"/>
              <a:gd name="T21" fmla="*/ 2147483647 h 86"/>
              <a:gd name="T22" fmla="*/ 2147483647 w 113"/>
              <a:gd name="T23" fmla="*/ 2147483647 h 86"/>
              <a:gd name="T24" fmla="*/ 2147483647 w 113"/>
              <a:gd name="T25" fmla="*/ 2147483647 h 86"/>
              <a:gd name="T26" fmla="*/ 2147483647 w 113"/>
              <a:gd name="T27" fmla="*/ 2147483647 h 86"/>
              <a:gd name="T28" fmla="*/ 2147483647 w 113"/>
              <a:gd name="T29" fmla="*/ 2147483647 h 86"/>
              <a:gd name="T30" fmla="*/ 2147483647 w 113"/>
              <a:gd name="T31" fmla="*/ 2147483647 h 86"/>
              <a:gd name="T32" fmla="*/ 2147483647 w 113"/>
              <a:gd name="T33" fmla="*/ 2147483647 h 86"/>
              <a:gd name="T34" fmla="*/ 2147483647 w 113"/>
              <a:gd name="T35" fmla="*/ 2147483647 h 86"/>
              <a:gd name="T36" fmla="*/ 2147483647 w 113"/>
              <a:gd name="T37" fmla="*/ 2147483647 h 86"/>
              <a:gd name="T38" fmla="*/ 2147483647 w 113"/>
              <a:gd name="T39" fmla="*/ 2147483647 h 86"/>
              <a:gd name="T40" fmla="*/ 2147483647 w 113"/>
              <a:gd name="T41" fmla="*/ 2147483647 h 86"/>
              <a:gd name="T42" fmla="*/ 2147483647 w 113"/>
              <a:gd name="T43" fmla="*/ 2147483647 h 86"/>
              <a:gd name="T44" fmla="*/ 2147483647 w 113"/>
              <a:gd name="T45" fmla="*/ 2147483647 h 86"/>
              <a:gd name="T46" fmla="*/ 2147483647 w 113"/>
              <a:gd name="T47" fmla="*/ 2147483647 h 86"/>
              <a:gd name="T48" fmla="*/ 2147483647 w 113"/>
              <a:gd name="T49" fmla="*/ 2147483647 h 86"/>
              <a:gd name="T50" fmla="*/ 0 w 113"/>
              <a:gd name="T51" fmla="*/ 2147483647 h 86"/>
              <a:gd name="T52" fmla="*/ 2147483647 w 113"/>
              <a:gd name="T53" fmla="*/ 2147483647 h 86"/>
              <a:gd name="T54" fmla="*/ 2147483647 w 113"/>
              <a:gd name="T55" fmla="*/ 2147483647 h 86"/>
              <a:gd name="T56" fmla="*/ 2147483647 w 113"/>
              <a:gd name="T57" fmla="*/ 2147483647 h 86"/>
              <a:gd name="T58" fmla="*/ 2147483647 w 113"/>
              <a:gd name="T59" fmla="*/ 2147483647 h 86"/>
              <a:gd name="T60" fmla="*/ 2147483647 w 113"/>
              <a:gd name="T61" fmla="*/ 2147483647 h 86"/>
              <a:gd name="T62" fmla="*/ 2147483647 w 113"/>
              <a:gd name="T63" fmla="*/ 2147483647 h 86"/>
              <a:gd name="T64" fmla="*/ 2147483647 w 113"/>
              <a:gd name="T65" fmla="*/ 2147483647 h 86"/>
              <a:gd name="T66" fmla="*/ 2147483647 w 113"/>
              <a:gd name="T67" fmla="*/ 2147483647 h 86"/>
              <a:gd name="T68" fmla="*/ 2147483647 w 113"/>
              <a:gd name="T69" fmla="*/ 2147483647 h 86"/>
              <a:gd name="T70" fmla="*/ 2147483647 w 113"/>
              <a:gd name="T71" fmla="*/ 2147483647 h 86"/>
              <a:gd name="T72" fmla="*/ 2147483647 w 113"/>
              <a:gd name="T73" fmla="*/ 2147483647 h 86"/>
              <a:gd name="T74" fmla="*/ 2147483647 w 113"/>
              <a:gd name="T75" fmla="*/ 2147483647 h 86"/>
              <a:gd name="T76" fmla="*/ 2147483647 w 113"/>
              <a:gd name="T77" fmla="*/ 2147483647 h 86"/>
              <a:gd name="T78" fmla="*/ 2147483647 w 113"/>
              <a:gd name="T79" fmla="*/ 2147483647 h 86"/>
              <a:gd name="T80" fmla="*/ 2147483647 w 113"/>
              <a:gd name="T81" fmla="*/ 2147483647 h 86"/>
              <a:gd name="T82" fmla="*/ 2147483647 w 113"/>
              <a:gd name="T83" fmla="*/ 2147483647 h 86"/>
              <a:gd name="T84" fmla="*/ 2147483647 w 113"/>
              <a:gd name="T85" fmla="*/ 2147483647 h 86"/>
              <a:gd name="T86" fmla="*/ 2147483647 w 113"/>
              <a:gd name="T87" fmla="*/ 2147483647 h 8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3" h="86">
                <a:moveTo>
                  <a:pt x="36" y="2"/>
                </a:moveTo>
                <a:cubicBezTo>
                  <a:pt x="39" y="2"/>
                  <a:pt x="41" y="4"/>
                  <a:pt x="41" y="6"/>
                </a:cubicBezTo>
                <a:cubicBezTo>
                  <a:pt x="41" y="9"/>
                  <a:pt x="39" y="11"/>
                  <a:pt x="36" y="11"/>
                </a:cubicBezTo>
                <a:cubicBezTo>
                  <a:pt x="34" y="11"/>
                  <a:pt x="32" y="9"/>
                  <a:pt x="32" y="6"/>
                </a:cubicBezTo>
                <a:cubicBezTo>
                  <a:pt x="32" y="4"/>
                  <a:pt x="34" y="2"/>
                  <a:pt x="36" y="2"/>
                </a:cubicBezTo>
                <a:close/>
                <a:moveTo>
                  <a:pt x="106" y="32"/>
                </a:moveTo>
                <a:cubicBezTo>
                  <a:pt x="106" y="86"/>
                  <a:pt x="106" y="86"/>
                  <a:pt x="106" y="86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6" y="32"/>
                  <a:pt x="106" y="32"/>
                </a:cubicBezTo>
                <a:close/>
                <a:moveTo>
                  <a:pt x="99" y="39"/>
                </a:moveTo>
                <a:cubicBezTo>
                  <a:pt x="99" y="86"/>
                  <a:pt x="99" y="86"/>
                  <a:pt x="99" y="86"/>
                </a:cubicBezTo>
                <a:cubicBezTo>
                  <a:pt x="97" y="86"/>
                  <a:pt x="96" y="86"/>
                  <a:pt x="95" y="86"/>
                </a:cubicBezTo>
                <a:cubicBezTo>
                  <a:pt x="95" y="43"/>
                  <a:pt x="95" y="43"/>
                  <a:pt x="95" y="43"/>
                </a:cubicBezTo>
                <a:cubicBezTo>
                  <a:pt x="99" y="39"/>
                  <a:pt x="99" y="39"/>
                  <a:pt x="99" y="39"/>
                </a:cubicBezTo>
                <a:close/>
                <a:moveTo>
                  <a:pt x="91" y="47"/>
                </a:moveTo>
                <a:cubicBezTo>
                  <a:pt x="91" y="86"/>
                  <a:pt x="91" y="86"/>
                  <a:pt x="91" y="86"/>
                </a:cubicBezTo>
                <a:cubicBezTo>
                  <a:pt x="90" y="86"/>
                  <a:pt x="89" y="86"/>
                  <a:pt x="88" y="86"/>
                </a:cubicBezTo>
                <a:cubicBezTo>
                  <a:pt x="88" y="51"/>
                  <a:pt x="88" y="51"/>
                  <a:pt x="88" y="51"/>
                </a:cubicBezTo>
                <a:cubicBezTo>
                  <a:pt x="91" y="47"/>
                  <a:pt x="91" y="47"/>
                  <a:pt x="91" y="47"/>
                </a:cubicBezTo>
                <a:close/>
                <a:moveTo>
                  <a:pt x="84" y="55"/>
                </a:moveTo>
                <a:cubicBezTo>
                  <a:pt x="84" y="86"/>
                  <a:pt x="84" y="86"/>
                  <a:pt x="84" y="86"/>
                </a:cubicBezTo>
                <a:cubicBezTo>
                  <a:pt x="83" y="86"/>
                  <a:pt x="82" y="86"/>
                  <a:pt x="81" y="86"/>
                </a:cubicBezTo>
                <a:cubicBezTo>
                  <a:pt x="81" y="59"/>
                  <a:pt x="81" y="59"/>
                  <a:pt x="81" y="59"/>
                </a:cubicBezTo>
                <a:cubicBezTo>
                  <a:pt x="84" y="55"/>
                  <a:pt x="84" y="55"/>
                  <a:pt x="84" y="55"/>
                </a:cubicBezTo>
                <a:close/>
                <a:moveTo>
                  <a:pt x="77" y="59"/>
                </a:moveTo>
                <a:cubicBezTo>
                  <a:pt x="77" y="86"/>
                  <a:pt x="77" y="86"/>
                  <a:pt x="77" y="86"/>
                </a:cubicBezTo>
                <a:cubicBezTo>
                  <a:pt x="76" y="86"/>
                  <a:pt x="75" y="86"/>
                  <a:pt x="74" y="86"/>
                </a:cubicBezTo>
                <a:cubicBezTo>
                  <a:pt x="74" y="56"/>
                  <a:pt x="74" y="56"/>
                  <a:pt x="74" y="56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0" y="54"/>
                </a:moveTo>
                <a:cubicBezTo>
                  <a:pt x="70" y="86"/>
                  <a:pt x="70" y="86"/>
                  <a:pt x="70" y="86"/>
                </a:cubicBezTo>
                <a:cubicBezTo>
                  <a:pt x="69" y="86"/>
                  <a:pt x="68" y="86"/>
                  <a:pt x="66" y="86"/>
                </a:cubicBezTo>
                <a:cubicBezTo>
                  <a:pt x="66" y="57"/>
                  <a:pt x="66" y="57"/>
                  <a:pt x="66" y="57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63" y="59"/>
                </a:moveTo>
                <a:cubicBezTo>
                  <a:pt x="63" y="86"/>
                  <a:pt x="63" y="86"/>
                  <a:pt x="63" y="86"/>
                </a:cubicBezTo>
                <a:cubicBezTo>
                  <a:pt x="62" y="86"/>
                  <a:pt x="60" y="86"/>
                  <a:pt x="59" y="86"/>
                </a:cubicBezTo>
                <a:cubicBezTo>
                  <a:pt x="59" y="62"/>
                  <a:pt x="59" y="62"/>
                  <a:pt x="59" y="62"/>
                </a:cubicBezTo>
                <a:cubicBezTo>
                  <a:pt x="63" y="59"/>
                  <a:pt x="63" y="59"/>
                  <a:pt x="63" y="59"/>
                </a:cubicBezTo>
                <a:close/>
                <a:moveTo>
                  <a:pt x="56" y="65"/>
                </a:moveTo>
                <a:cubicBezTo>
                  <a:pt x="56" y="86"/>
                  <a:pt x="56" y="86"/>
                  <a:pt x="56" y="86"/>
                </a:cubicBezTo>
                <a:cubicBezTo>
                  <a:pt x="54" y="86"/>
                  <a:pt x="53" y="86"/>
                  <a:pt x="52" y="86"/>
                </a:cubicBezTo>
                <a:cubicBezTo>
                  <a:pt x="52" y="68"/>
                  <a:pt x="52" y="68"/>
                  <a:pt x="52" y="68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48" y="71"/>
                </a:moveTo>
                <a:cubicBezTo>
                  <a:pt x="48" y="86"/>
                  <a:pt x="48" y="86"/>
                  <a:pt x="48" y="86"/>
                </a:cubicBezTo>
                <a:cubicBezTo>
                  <a:pt x="47" y="86"/>
                  <a:pt x="46" y="86"/>
                  <a:pt x="45" y="86"/>
                </a:cubicBezTo>
                <a:cubicBezTo>
                  <a:pt x="45" y="73"/>
                  <a:pt x="45" y="73"/>
                  <a:pt x="45" y="73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41" y="75"/>
                </a:moveTo>
                <a:cubicBezTo>
                  <a:pt x="41" y="86"/>
                  <a:pt x="41" y="86"/>
                  <a:pt x="41" y="86"/>
                </a:cubicBezTo>
                <a:cubicBezTo>
                  <a:pt x="40" y="86"/>
                  <a:pt x="39" y="86"/>
                  <a:pt x="38" y="86"/>
                </a:cubicBezTo>
                <a:cubicBezTo>
                  <a:pt x="38" y="72"/>
                  <a:pt x="38" y="72"/>
                  <a:pt x="38" y="72"/>
                </a:cubicBezTo>
                <a:cubicBezTo>
                  <a:pt x="41" y="75"/>
                  <a:pt x="41" y="75"/>
                  <a:pt x="41" y="75"/>
                </a:cubicBezTo>
                <a:close/>
                <a:moveTo>
                  <a:pt x="34" y="70"/>
                </a:moveTo>
                <a:cubicBezTo>
                  <a:pt x="34" y="86"/>
                  <a:pt x="34" y="86"/>
                  <a:pt x="34" y="86"/>
                </a:cubicBezTo>
                <a:cubicBezTo>
                  <a:pt x="33" y="86"/>
                  <a:pt x="32" y="86"/>
                  <a:pt x="31" y="86"/>
                </a:cubicBezTo>
                <a:cubicBezTo>
                  <a:pt x="31" y="67"/>
                  <a:pt x="31" y="67"/>
                  <a:pt x="31" y="67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27" y="67"/>
                </a:move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6"/>
                  <a:pt x="23" y="86"/>
                </a:cubicBezTo>
                <a:cubicBezTo>
                  <a:pt x="23" y="69"/>
                  <a:pt x="23" y="69"/>
                  <a:pt x="23" y="69"/>
                </a:cubicBezTo>
                <a:cubicBezTo>
                  <a:pt x="27" y="67"/>
                  <a:pt x="27" y="67"/>
                  <a:pt x="27" y="67"/>
                </a:cubicBezTo>
                <a:close/>
                <a:moveTo>
                  <a:pt x="20" y="71"/>
                </a:moveTo>
                <a:cubicBezTo>
                  <a:pt x="20" y="86"/>
                  <a:pt x="20" y="86"/>
                  <a:pt x="20" y="86"/>
                </a:cubicBezTo>
                <a:cubicBezTo>
                  <a:pt x="19" y="86"/>
                  <a:pt x="17" y="86"/>
                  <a:pt x="16" y="86"/>
                </a:cubicBezTo>
                <a:cubicBezTo>
                  <a:pt x="16" y="73"/>
                  <a:pt x="16" y="73"/>
                  <a:pt x="16" y="73"/>
                </a:cubicBezTo>
                <a:cubicBezTo>
                  <a:pt x="20" y="71"/>
                  <a:pt x="20" y="71"/>
                  <a:pt x="20" y="71"/>
                </a:cubicBezTo>
                <a:close/>
                <a:moveTo>
                  <a:pt x="5" y="79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2" y="76"/>
                  <a:pt x="2" y="76"/>
                  <a:pt x="2" y="76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79"/>
                  <a:pt x="5" y="79"/>
                  <a:pt x="5" y="79"/>
                </a:cubicBezTo>
                <a:close/>
                <a:moveTo>
                  <a:pt x="0" y="58"/>
                </a:moveTo>
                <a:cubicBezTo>
                  <a:pt x="7" y="70"/>
                  <a:pt x="7" y="70"/>
                  <a:pt x="7" y="70"/>
                </a:cubicBezTo>
                <a:cubicBezTo>
                  <a:pt x="29" y="57"/>
                  <a:pt x="29" y="57"/>
                  <a:pt x="29" y="57"/>
                </a:cubicBezTo>
                <a:cubicBezTo>
                  <a:pt x="38" y="64"/>
                  <a:pt x="38" y="64"/>
                  <a:pt x="38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6" y="63"/>
                  <a:pt x="46" y="63"/>
                  <a:pt x="46" y="63"/>
                </a:cubicBezTo>
                <a:cubicBezTo>
                  <a:pt x="70" y="45"/>
                  <a:pt x="70" y="45"/>
                  <a:pt x="70" y="45"/>
                </a:cubicBezTo>
                <a:cubicBezTo>
                  <a:pt x="73" y="47"/>
                  <a:pt x="73" y="47"/>
                  <a:pt x="73" y="47"/>
                </a:cubicBezTo>
                <a:cubicBezTo>
                  <a:pt x="78" y="51"/>
                  <a:pt x="78" y="51"/>
                  <a:pt x="78" y="51"/>
                </a:cubicBezTo>
                <a:cubicBezTo>
                  <a:pt x="82" y="46"/>
                  <a:pt x="82" y="46"/>
                  <a:pt x="82" y="46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1" y="5"/>
                  <a:pt x="101" y="5"/>
                  <a:pt x="101" y="5"/>
                </a:cubicBezTo>
                <a:cubicBezTo>
                  <a:pt x="89" y="10"/>
                  <a:pt x="89" y="10"/>
                  <a:pt x="89" y="10"/>
                </a:cubicBezTo>
                <a:cubicBezTo>
                  <a:pt x="93" y="13"/>
                  <a:pt x="93" y="13"/>
                  <a:pt x="93" y="13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5" y="31"/>
                  <a:pt x="65" y="31"/>
                  <a:pt x="65" y="31"/>
                </a:cubicBezTo>
                <a:cubicBezTo>
                  <a:pt x="42" y="49"/>
                  <a:pt x="42" y="49"/>
                  <a:pt x="42" y="49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3"/>
                  <a:pt x="25" y="43"/>
                  <a:pt x="25" y="43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3" y="75"/>
                </a:moveTo>
                <a:cubicBezTo>
                  <a:pt x="13" y="86"/>
                  <a:pt x="13" y="86"/>
                  <a:pt x="13" y="86"/>
                </a:cubicBezTo>
                <a:cubicBezTo>
                  <a:pt x="11" y="86"/>
                  <a:pt x="10" y="86"/>
                  <a:pt x="9" y="86"/>
                </a:cubicBezTo>
                <a:cubicBezTo>
                  <a:pt x="9" y="77"/>
                  <a:pt x="9" y="77"/>
                  <a:pt x="9" y="77"/>
                </a:cubicBezTo>
                <a:cubicBezTo>
                  <a:pt x="13" y="75"/>
                  <a:pt x="13" y="75"/>
                  <a:pt x="13" y="75"/>
                </a:cubicBezTo>
                <a:close/>
                <a:moveTo>
                  <a:pt x="21" y="22"/>
                </a:moveTo>
                <a:cubicBezTo>
                  <a:pt x="23" y="17"/>
                  <a:pt x="23" y="17"/>
                  <a:pt x="23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3" y="19"/>
                  <a:pt x="43" y="19"/>
                  <a:pt x="43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1"/>
                  <a:pt x="49" y="21"/>
                  <a:pt x="49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4"/>
                  <a:pt x="43" y="44"/>
                  <a:pt x="43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32" y="33"/>
                  <a:pt x="31" y="38"/>
                  <a:pt x="31" y="38"/>
                </a:cubicBezTo>
                <a:cubicBezTo>
                  <a:pt x="21" y="40"/>
                  <a:pt x="21" y="40"/>
                  <a:pt x="21" y="40"/>
                </a:cubicBezTo>
                <a:cubicBezTo>
                  <a:pt x="20" y="38"/>
                  <a:pt x="20" y="38"/>
                  <a:pt x="20" y="38"/>
                </a:cubicBezTo>
                <a:cubicBezTo>
                  <a:pt x="27" y="35"/>
                  <a:pt x="27" y="35"/>
                  <a:pt x="27" y="3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24"/>
                  <a:pt x="23" y="24"/>
                  <a:pt x="23" y="24"/>
                </a:cubicBezTo>
                <a:lnTo>
                  <a:pt x="21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7" name="组合 133"/>
          <p:cNvGrpSpPr>
            <a:grpSpLocks/>
          </p:cNvGrpSpPr>
          <p:nvPr/>
        </p:nvGrpSpPr>
        <p:grpSpPr bwMode="auto">
          <a:xfrm>
            <a:off x="3743908" y="1843007"/>
            <a:ext cx="1753877" cy="2169697"/>
            <a:chOff x="4573175" y="1507447"/>
            <a:chExt cx="3045651" cy="3766927"/>
          </a:xfrm>
        </p:grpSpPr>
        <p:grpSp>
          <p:nvGrpSpPr>
            <p:cNvPr id="8" name="组合 123"/>
            <p:cNvGrpSpPr>
              <a:grpSpLocks/>
            </p:cNvGrpSpPr>
            <p:nvPr/>
          </p:nvGrpSpPr>
          <p:grpSpPr bwMode="auto">
            <a:xfrm>
              <a:off x="4573175" y="1507447"/>
              <a:ext cx="3045651" cy="3766927"/>
              <a:chOff x="5267580" y="1548023"/>
              <a:chExt cx="2107429" cy="2606514"/>
            </a:xfrm>
          </p:grpSpPr>
          <p:sp>
            <p:nvSpPr>
              <p:cNvPr id="125" name="任意多边形 124"/>
              <p:cNvSpPr/>
              <p:nvPr/>
            </p:nvSpPr>
            <p:spPr>
              <a:xfrm rot="4030947" flipV="1">
                <a:off x="5092211" y="1881622"/>
                <a:ext cx="2446079" cy="1945910"/>
              </a:xfrm>
              <a:custGeom>
                <a:avLst/>
                <a:gdLst>
                  <a:gd name="connsiteX0" fmla="*/ 0 w 1824946"/>
                  <a:gd name="connsiteY0" fmla="*/ 622713 h 1451361"/>
                  <a:gd name="connsiteX1" fmla="*/ 354049 w 1824946"/>
                  <a:gd name="connsiteY1" fmla="*/ 1451361 h 1451361"/>
                  <a:gd name="connsiteX2" fmla="*/ 821076 w 1824946"/>
                  <a:gd name="connsiteY2" fmla="*/ 1084703 h 1451361"/>
                  <a:gd name="connsiteX3" fmla="*/ 834779 w 1824946"/>
                  <a:gd name="connsiteY3" fmla="*/ 924402 h 1451361"/>
                  <a:gd name="connsiteX4" fmla="*/ 826580 w 1824946"/>
                  <a:gd name="connsiteY4" fmla="*/ 874236 h 1451361"/>
                  <a:gd name="connsiteX5" fmla="*/ 977197 w 1824946"/>
                  <a:gd name="connsiteY5" fmla="*/ 810869 h 1451361"/>
                  <a:gd name="connsiteX6" fmla="*/ 977197 w 1824946"/>
                  <a:gd name="connsiteY6" fmla="*/ 810868 h 1451361"/>
                  <a:gd name="connsiteX7" fmla="*/ 1081953 w 1824946"/>
                  <a:gd name="connsiteY7" fmla="*/ 766794 h 1451361"/>
                  <a:gd name="connsiteX8" fmla="*/ 1112083 w 1824946"/>
                  <a:gd name="connsiteY8" fmla="*/ 807733 h 1451361"/>
                  <a:gd name="connsiteX9" fmla="*/ 1236264 w 1824946"/>
                  <a:gd name="connsiteY9" fmla="*/ 910023 h 1451361"/>
                  <a:gd name="connsiteX10" fmla="*/ 1824946 w 1824946"/>
                  <a:gd name="connsiteY10" fmla="*/ 832522 h 1451361"/>
                  <a:gd name="connsiteX11" fmla="*/ 1480104 w 1824946"/>
                  <a:gd name="connsiteY11" fmla="*/ 0 h 1451361"/>
                  <a:gd name="connsiteX12" fmla="*/ 1009041 w 1824946"/>
                  <a:gd name="connsiteY12" fmla="*/ 361459 h 1451361"/>
                  <a:gd name="connsiteX13" fmla="*/ 993562 w 1824946"/>
                  <a:gd name="connsiteY13" fmla="*/ 521599 h 1451361"/>
                  <a:gd name="connsiteX14" fmla="*/ 1002021 w 1824946"/>
                  <a:gd name="connsiteY14" fmla="*/ 577216 h 1451361"/>
                  <a:gd name="connsiteX15" fmla="*/ 851550 w 1824946"/>
                  <a:gd name="connsiteY15" fmla="*/ 640523 h 1451361"/>
                  <a:gd name="connsiteX16" fmla="*/ 851551 w 1824946"/>
                  <a:gd name="connsiteY16" fmla="*/ 640524 h 1451361"/>
                  <a:gd name="connsiteX17" fmla="*/ 746941 w 1824946"/>
                  <a:gd name="connsiteY17" fmla="*/ 684535 h 1451361"/>
                  <a:gd name="connsiteX18" fmla="*/ 713095 w 1824946"/>
                  <a:gd name="connsiteY18" fmla="*/ 639599 h 1451361"/>
                  <a:gd name="connsiteX19" fmla="*/ 587787 w 1824946"/>
                  <a:gd name="connsiteY19" fmla="*/ 538691 h 1451361"/>
                  <a:gd name="connsiteX20" fmla="*/ 0 w 1824946"/>
                  <a:gd name="connsiteY20" fmla="*/ 622713 h 145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24946" h="1451361">
                    <a:moveTo>
                      <a:pt x="0" y="622713"/>
                    </a:moveTo>
                    <a:lnTo>
                      <a:pt x="354049" y="1451361"/>
                    </a:lnTo>
                    <a:cubicBezTo>
                      <a:pt x="574762" y="1448915"/>
                      <a:pt x="766315" y="1298529"/>
                      <a:pt x="821076" y="1084703"/>
                    </a:cubicBezTo>
                    <a:cubicBezTo>
                      <a:pt x="834767" y="1031246"/>
                      <a:pt x="839054" y="977157"/>
                      <a:pt x="834779" y="924402"/>
                    </a:cubicBezTo>
                    <a:lnTo>
                      <a:pt x="826580" y="874236"/>
                    </a:lnTo>
                    <a:lnTo>
                      <a:pt x="977197" y="810869"/>
                    </a:lnTo>
                    <a:lnTo>
                      <a:pt x="977197" y="810868"/>
                    </a:lnTo>
                    <a:lnTo>
                      <a:pt x="1081953" y="766794"/>
                    </a:lnTo>
                    <a:lnTo>
                      <a:pt x="1112083" y="807733"/>
                    </a:lnTo>
                    <a:cubicBezTo>
                      <a:pt x="1146809" y="847677"/>
                      <a:pt x="1188475" y="882432"/>
                      <a:pt x="1236264" y="910023"/>
                    </a:cubicBezTo>
                    <a:cubicBezTo>
                      <a:pt x="1427419" y="1020387"/>
                      <a:pt x="1668869" y="988599"/>
                      <a:pt x="1824946" y="832522"/>
                    </a:cubicBezTo>
                    <a:lnTo>
                      <a:pt x="1480104" y="0"/>
                    </a:lnTo>
                    <a:cubicBezTo>
                      <a:pt x="1259377" y="0"/>
                      <a:pt x="1066169" y="148253"/>
                      <a:pt x="1009041" y="361459"/>
                    </a:cubicBezTo>
                    <a:cubicBezTo>
                      <a:pt x="994759" y="414760"/>
                      <a:pt x="989873" y="468799"/>
                      <a:pt x="993562" y="521599"/>
                    </a:cubicBezTo>
                    <a:lnTo>
                      <a:pt x="1002021" y="577216"/>
                    </a:lnTo>
                    <a:lnTo>
                      <a:pt x="851550" y="640523"/>
                    </a:lnTo>
                    <a:lnTo>
                      <a:pt x="851551" y="640524"/>
                    </a:lnTo>
                    <a:lnTo>
                      <a:pt x="746941" y="684535"/>
                    </a:lnTo>
                    <a:lnTo>
                      <a:pt x="713095" y="639599"/>
                    </a:lnTo>
                    <a:cubicBezTo>
                      <a:pt x="677927" y="600042"/>
                      <a:pt x="635878" y="565750"/>
                      <a:pt x="587787" y="538691"/>
                    </a:cubicBezTo>
                    <a:cubicBezTo>
                      <a:pt x="395421" y="430452"/>
                      <a:pt x="154338" y="464915"/>
                      <a:pt x="0" y="622713"/>
                    </a:cubicBezTo>
                    <a:close/>
                  </a:path>
                </a:pathLst>
              </a:custGeom>
              <a:noFill/>
              <a:ln w="2540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26" name="任意多边形 125"/>
              <p:cNvSpPr/>
              <p:nvPr/>
            </p:nvSpPr>
            <p:spPr>
              <a:xfrm>
                <a:off x="5797184" y="2144708"/>
                <a:ext cx="1042727" cy="437349"/>
              </a:xfrm>
              <a:custGeom>
                <a:avLst/>
                <a:gdLst>
                  <a:gd name="connsiteX0" fmla="*/ 6825 w 948196"/>
                  <a:gd name="connsiteY0" fmla="*/ 0 h 541796"/>
                  <a:gd name="connsiteX1" fmla="*/ 941372 w 948196"/>
                  <a:gd name="connsiteY1" fmla="*/ 0 h 541796"/>
                  <a:gd name="connsiteX2" fmla="*/ 948196 w 948196"/>
                  <a:gd name="connsiteY2" fmla="*/ 67698 h 541796"/>
                  <a:gd name="connsiteX3" fmla="*/ 474098 w 948196"/>
                  <a:gd name="connsiteY3" fmla="*/ 541796 h 541796"/>
                  <a:gd name="connsiteX4" fmla="*/ 0 w 948196"/>
                  <a:gd name="connsiteY4" fmla="*/ 67698 h 541796"/>
                  <a:gd name="connsiteX0" fmla="*/ 6825 w 948196"/>
                  <a:gd name="connsiteY0" fmla="*/ 0 h 541796"/>
                  <a:gd name="connsiteX1" fmla="*/ 201199 w 948196"/>
                  <a:gd name="connsiteY1" fmla="*/ 233744 h 541796"/>
                  <a:gd name="connsiteX2" fmla="*/ 941372 w 948196"/>
                  <a:gd name="connsiteY2" fmla="*/ 0 h 541796"/>
                  <a:gd name="connsiteX3" fmla="*/ 948196 w 948196"/>
                  <a:gd name="connsiteY3" fmla="*/ 67698 h 541796"/>
                  <a:gd name="connsiteX4" fmla="*/ 474098 w 948196"/>
                  <a:gd name="connsiteY4" fmla="*/ 541796 h 541796"/>
                  <a:gd name="connsiteX5" fmla="*/ 0 w 948196"/>
                  <a:gd name="connsiteY5" fmla="*/ 67698 h 541796"/>
                  <a:gd name="connsiteX6" fmla="*/ 6825 w 948196"/>
                  <a:gd name="connsiteY6" fmla="*/ 0 h 541796"/>
                  <a:gd name="connsiteX0" fmla="*/ 6825 w 948196"/>
                  <a:gd name="connsiteY0" fmla="*/ 95589 h 637385"/>
                  <a:gd name="connsiteX1" fmla="*/ 201199 w 948196"/>
                  <a:gd name="connsiteY1" fmla="*/ 329333 h 637385"/>
                  <a:gd name="connsiteX2" fmla="*/ 941372 w 948196"/>
                  <a:gd name="connsiteY2" fmla="*/ 95589 h 637385"/>
                  <a:gd name="connsiteX3" fmla="*/ 948196 w 948196"/>
                  <a:gd name="connsiteY3" fmla="*/ 163287 h 637385"/>
                  <a:gd name="connsiteX4" fmla="*/ 474098 w 948196"/>
                  <a:gd name="connsiteY4" fmla="*/ 637385 h 637385"/>
                  <a:gd name="connsiteX5" fmla="*/ 0 w 948196"/>
                  <a:gd name="connsiteY5" fmla="*/ 163287 h 637385"/>
                  <a:gd name="connsiteX6" fmla="*/ 6825 w 948196"/>
                  <a:gd name="connsiteY6" fmla="*/ 95589 h 63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196" h="637385">
                    <a:moveTo>
                      <a:pt x="6825" y="95589"/>
                    </a:moveTo>
                    <a:cubicBezTo>
                      <a:pt x="107760" y="99146"/>
                      <a:pt x="100264" y="325776"/>
                      <a:pt x="201199" y="329333"/>
                    </a:cubicBezTo>
                    <a:cubicBezTo>
                      <a:pt x="788701" y="-293870"/>
                      <a:pt x="694648" y="173504"/>
                      <a:pt x="941372" y="95589"/>
                    </a:cubicBezTo>
                    <a:lnTo>
                      <a:pt x="948196" y="163287"/>
                    </a:lnTo>
                    <a:cubicBezTo>
                      <a:pt x="948196" y="425124"/>
                      <a:pt x="735935" y="637385"/>
                      <a:pt x="474098" y="637385"/>
                    </a:cubicBezTo>
                    <a:cubicBezTo>
                      <a:pt x="212261" y="637385"/>
                      <a:pt x="0" y="425124"/>
                      <a:pt x="0" y="163287"/>
                    </a:cubicBezTo>
                    <a:lnTo>
                      <a:pt x="6825" y="955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27" name="等腰三角形 36"/>
              <p:cNvSpPr/>
              <p:nvPr/>
            </p:nvSpPr>
            <p:spPr>
              <a:xfrm>
                <a:off x="5797184" y="3454559"/>
                <a:ext cx="1074591" cy="384604"/>
              </a:xfrm>
              <a:custGeom>
                <a:avLst/>
                <a:gdLst>
                  <a:gd name="connsiteX0" fmla="*/ 0 w 801242"/>
                  <a:gd name="connsiteY0" fmla="*/ 228787 h 228787"/>
                  <a:gd name="connsiteX1" fmla="*/ 386111 w 801242"/>
                  <a:gd name="connsiteY1" fmla="*/ 0 h 228787"/>
                  <a:gd name="connsiteX2" fmla="*/ 801242 w 801242"/>
                  <a:gd name="connsiteY2" fmla="*/ 228787 h 228787"/>
                  <a:gd name="connsiteX3" fmla="*/ 0 w 801242"/>
                  <a:gd name="connsiteY3" fmla="*/ 228787 h 228787"/>
                  <a:gd name="connsiteX0" fmla="*/ 0 w 801242"/>
                  <a:gd name="connsiteY0" fmla="*/ 185244 h 185244"/>
                  <a:gd name="connsiteX1" fmla="*/ 386111 w 801242"/>
                  <a:gd name="connsiteY1" fmla="*/ 0 h 185244"/>
                  <a:gd name="connsiteX2" fmla="*/ 801242 w 801242"/>
                  <a:gd name="connsiteY2" fmla="*/ 185244 h 185244"/>
                  <a:gd name="connsiteX3" fmla="*/ 0 w 801242"/>
                  <a:gd name="connsiteY3" fmla="*/ 185244 h 185244"/>
                  <a:gd name="connsiteX0" fmla="*/ 0 w 801242"/>
                  <a:gd name="connsiteY0" fmla="*/ 228786 h 228786"/>
                  <a:gd name="connsiteX1" fmla="*/ 386111 w 801242"/>
                  <a:gd name="connsiteY1" fmla="*/ 0 h 228786"/>
                  <a:gd name="connsiteX2" fmla="*/ 801242 w 801242"/>
                  <a:gd name="connsiteY2" fmla="*/ 228786 h 228786"/>
                  <a:gd name="connsiteX3" fmla="*/ 0 w 801242"/>
                  <a:gd name="connsiteY3" fmla="*/ 228786 h 228786"/>
                  <a:gd name="connsiteX0" fmla="*/ 0 w 801242"/>
                  <a:gd name="connsiteY0" fmla="*/ 228786 h 228786"/>
                  <a:gd name="connsiteX1" fmla="*/ 458682 w 801242"/>
                  <a:gd name="connsiteY1" fmla="*/ 0 h 228786"/>
                  <a:gd name="connsiteX2" fmla="*/ 801242 w 801242"/>
                  <a:gd name="connsiteY2" fmla="*/ 228786 h 228786"/>
                  <a:gd name="connsiteX3" fmla="*/ 0 w 801242"/>
                  <a:gd name="connsiteY3" fmla="*/ 228786 h 228786"/>
                  <a:gd name="connsiteX0" fmla="*/ 0 w 801242"/>
                  <a:gd name="connsiteY0" fmla="*/ 228786 h 228786"/>
                  <a:gd name="connsiteX1" fmla="*/ 458682 w 801242"/>
                  <a:gd name="connsiteY1" fmla="*/ 0 h 228786"/>
                  <a:gd name="connsiteX2" fmla="*/ 801242 w 801242"/>
                  <a:gd name="connsiteY2" fmla="*/ 228786 h 228786"/>
                  <a:gd name="connsiteX3" fmla="*/ 0 w 801242"/>
                  <a:gd name="connsiteY3" fmla="*/ 228786 h 228786"/>
                  <a:gd name="connsiteX0" fmla="*/ 0 w 801242"/>
                  <a:gd name="connsiteY0" fmla="*/ 228786 h 228786"/>
                  <a:gd name="connsiteX1" fmla="*/ 458682 w 801242"/>
                  <a:gd name="connsiteY1" fmla="*/ 0 h 228786"/>
                  <a:gd name="connsiteX2" fmla="*/ 801242 w 801242"/>
                  <a:gd name="connsiteY2" fmla="*/ 228786 h 228786"/>
                  <a:gd name="connsiteX3" fmla="*/ 0 w 801242"/>
                  <a:gd name="connsiteY3" fmla="*/ 228786 h 228786"/>
                  <a:gd name="connsiteX0" fmla="*/ 0 w 801242"/>
                  <a:gd name="connsiteY0" fmla="*/ 286843 h 286843"/>
                  <a:gd name="connsiteX1" fmla="*/ 400624 w 801242"/>
                  <a:gd name="connsiteY1" fmla="*/ 0 h 286843"/>
                  <a:gd name="connsiteX2" fmla="*/ 801242 w 801242"/>
                  <a:gd name="connsiteY2" fmla="*/ 286843 h 286843"/>
                  <a:gd name="connsiteX3" fmla="*/ 0 w 801242"/>
                  <a:gd name="connsiteY3" fmla="*/ 286843 h 286843"/>
                  <a:gd name="connsiteX0" fmla="*/ 0 w 801242"/>
                  <a:gd name="connsiteY0" fmla="*/ 301357 h 301357"/>
                  <a:gd name="connsiteX1" fmla="*/ 487710 w 801242"/>
                  <a:gd name="connsiteY1" fmla="*/ 0 h 301357"/>
                  <a:gd name="connsiteX2" fmla="*/ 801242 w 801242"/>
                  <a:gd name="connsiteY2" fmla="*/ 301357 h 301357"/>
                  <a:gd name="connsiteX3" fmla="*/ 0 w 801242"/>
                  <a:gd name="connsiteY3" fmla="*/ 301357 h 301357"/>
                  <a:gd name="connsiteX0" fmla="*/ 0 w 801242"/>
                  <a:gd name="connsiteY0" fmla="*/ 359415 h 359415"/>
                  <a:gd name="connsiteX1" fmla="*/ 415139 w 801242"/>
                  <a:gd name="connsiteY1" fmla="*/ 0 h 359415"/>
                  <a:gd name="connsiteX2" fmla="*/ 801242 w 801242"/>
                  <a:gd name="connsiteY2" fmla="*/ 359415 h 359415"/>
                  <a:gd name="connsiteX3" fmla="*/ 0 w 801242"/>
                  <a:gd name="connsiteY3" fmla="*/ 359415 h 359415"/>
                  <a:gd name="connsiteX0" fmla="*/ 0 w 801242"/>
                  <a:gd name="connsiteY0" fmla="*/ 272329 h 272329"/>
                  <a:gd name="connsiteX1" fmla="*/ 458682 w 801242"/>
                  <a:gd name="connsiteY1" fmla="*/ 0 h 272329"/>
                  <a:gd name="connsiteX2" fmla="*/ 801242 w 801242"/>
                  <a:gd name="connsiteY2" fmla="*/ 272329 h 272329"/>
                  <a:gd name="connsiteX3" fmla="*/ 0 w 801242"/>
                  <a:gd name="connsiteY3" fmla="*/ 272329 h 272329"/>
                  <a:gd name="connsiteX0" fmla="*/ 0 w 801242"/>
                  <a:gd name="connsiteY0" fmla="*/ 330386 h 330386"/>
                  <a:gd name="connsiteX1" fmla="*/ 313539 w 801242"/>
                  <a:gd name="connsiteY1" fmla="*/ 0 h 330386"/>
                  <a:gd name="connsiteX2" fmla="*/ 801242 w 801242"/>
                  <a:gd name="connsiteY2" fmla="*/ 330386 h 330386"/>
                  <a:gd name="connsiteX3" fmla="*/ 0 w 801242"/>
                  <a:gd name="connsiteY3" fmla="*/ 330386 h 330386"/>
                  <a:gd name="connsiteX0" fmla="*/ 0 w 801242"/>
                  <a:gd name="connsiteY0" fmla="*/ 373929 h 373929"/>
                  <a:gd name="connsiteX1" fmla="*/ 429654 w 801242"/>
                  <a:gd name="connsiteY1" fmla="*/ 0 h 373929"/>
                  <a:gd name="connsiteX2" fmla="*/ 801242 w 801242"/>
                  <a:gd name="connsiteY2" fmla="*/ 373929 h 373929"/>
                  <a:gd name="connsiteX3" fmla="*/ 0 w 801242"/>
                  <a:gd name="connsiteY3" fmla="*/ 373929 h 373929"/>
                  <a:gd name="connsiteX0" fmla="*/ 0 w 801242"/>
                  <a:gd name="connsiteY0" fmla="*/ 373929 h 373929"/>
                  <a:gd name="connsiteX1" fmla="*/ 429654 w 801242"/>
                  <a:gd name="connsiteY1" fmla="*/ 0 h 373929"/>
                  <a:gd name="connsiteX2" fmla="*/ 801242 w 801242"/>
                  <a:gd name="connsiteY2" fmla="*/ 373929 h 373929"/>
                  <a:gd name="connsiteX3" fmla="*/ 0 w 801242"/>
                  <a:gd name="connsiteY3" fmla="*/ 373929 h 373929"/>
                  <a:gd name="connsiteX0" fmla="*/ 0 w 801242"/>
                  <a:gd name="connsiteY0" fmla="*/ 373929 h 373929"/>
                  <a:gd name="connsiteX1" fmla="*/ 429654 w 801242"/>
                  <a:gd name="connsiteY1" fmla="*/ 0 h 373929"/>
                  <a:gd name="connsiteX2" fmla="*/ 801242 w 801242"/>
                  <a:gd name="connsiteY2" fmla="*/ 373929 h 373929"/>
                  <a:gd name="connsiteX3" fmla="*/ 0 w 801242"/>
                  <a:gd name="connsiteY3" fmla="*/ 373929 h 373929"/>
                  <a:gd name="connsiteX0" fmla="*/ 0 w 801242"/>
                  <a:gd name="connsiteY0" fmla="*/ 286844 h 286844"/>
                  <a:gd name="connsiteX1" fmla="*/ 487711 w 801242"/>
                  <a:gd name="connsiteY1" fmla="*/ 0 h 286844"/>
                  <a:gd name="connsiteX2" fmla="*/ 801242 w 801242"/>
                  <a:gd name="connsiteY2" fmla="*/ 286844 h 286844"/>
                  <a:gd name="connsiteX3" fmla="*/ 0 w 801242"/>
                  <a:gd name="connsiteY3" fmla="*/ 286844 h 286844"/>
                  <a:gd name="connsiteX0" fmla="*/ 0 w 801242"/>
                  <a:gd name="connsiteY0" fmla="*/ 286844 h 286844"/>
                  <a:gd name="connsiteX1" fmla="*/ 487711 w 801242"/>
                  <a:gd name="connsiteY1" fmla="*/ 0 h 286844"/>
                  <a:gd name="connsiteX2" fmla="*/ 801242 w 801242"/>
                  <a:gd name="connsiteY2" fmla="*/ 286844 h 286844"/>
                  <a:gd name="connsiteX3" fmla="*/ 0 w 801242"/>
                  <a:gd name="connsiteY3" fmla="*/ 286844 h 286844"/>
                  <a:gd name="connsiteX0" fmla="*/ 0 w 801242"/>
                  <a:gd name="connsiteY0" fmla="*/ 286844 h 286844"/>
                  <a:gd name="connsiteX1" fmla="*/ 487711 w 801242"/>
                  <a:gd name="connsiteY1" fmla="*/ 0 h 286844"/>
                  <a:gd name="connsiteX2" fmla="*/ 801242 w 801242"/>
                  <a:gd name="connsiteY2" fmla="*/ 286844 h 286844"/>
                  <a:gd name="connsiteX3" fmla="*/ 0 w 801242"/>
                  <a:gd name="connsiteY3" fmla="*/ 286844 h 286844"/>
                  <a:gd name="connsiteX0" fmla="*/ 0 w 801242"/>
                  <a:gd name="connsiteY0" fmla="*/ 287227 h 287227"/>
                  <a:gd name="connsiteX1" fmla="*/ 487711 w 801242"/>
                  <a:gd name="connsiteY1" fmla="*/ 383 h 287227"/>
                  <a:gd name="connsiteX2" fmla="*/ 801242 w 801242"/>
                  <a:gd name="connsiteY2" fmla="*/ 287227 h 287227"/>
                  <a:gd name="connsiteX3" fmla="*/ 0 w 801242"/>
                  <a:gd name="connsiteY3" fmla="*/ 287227 h 28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1242" h="287227">
                    <a:moveTo>
                      <a:pt x="0" y="287227"/>
                    </a:moveTo>
                    <a:cubicBezTo>
                      <a:pt x="152894" y="210965"/>
                      <a:pt x="291276" y="-10441"/>
                      <a:pt x="487711" y="383"/>
                    </a:cubicBezTo>
                    <a:cubicBezTo>
                      <a:pt x="558355" y="18588"/>
                      <a:pt x="687055" y="210965"/>
                      <a:pt x="801242" y="287227"/>
                    </a:cubicBezTo>
                    <a:lnTo>
                      <a:pt x="0" y="2872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 rot="16200000">
                <a:off x="5763618" y="1076158"/>
                <a:ext cx="1139526" cy="2083256"/>
              </a:xfrm>
              <a:custGeom>
                <a:avLst/>
                <a:gdLst>
                  <a:gd name="connsiteX0" fmla="*/ 793042 w 849632"/>
                  <a:gd name="connsiteY0" fmla="*/ 0 h 1553787"/>
                  <a:gd name="connsiteX1" fmla="*/ 793041 w 849632"/>
                  <a:gd name="connsiteY1" fmla="*/ 0 h 1553787"/>
                  <a:gd name="connsiteX2" fmla="*/ 793041 w 849632"/>
                  <a:gd name="connsiteY2" fmla="*/ 0 h 1553787"/>
                  <a:gd name="connsiteX3" fmla="*/ 849632 w 849632"/>
                  <a:gd name="connsiteY3" fmla="*/ 56591 h 1553787"/>
                  <a:gd name="connsiteX4" fmla="*/ 849632 w 849632"/>
                  <a:gd name="connsiteY4" fmla="*/ 1497196 h 1553787"/>
                  <a:gd name="connsiteX5" fmla="*/ 793041 w 849632"/>
                  <a:gd name="connsiteY5" fmla="*/ 1553787 h 1553787"/>
                  <a:gd name="connsiteX6" fmla="*/ 793041 w 849632"/>
                  <a:gd name="connsiteY6" fmla="*/ 1553786 h 1553787"/>
                  <a:gd name="connsiteX7" fmla="*/ 736450 w 849632"/>
                  <a:gd name="connsiteY7" fmla="*/ 1497195 h 1553787"/>
                  <a:gd name="connsiteX8" fmla="*/ 736450 w 849632"/>
                  <a:gd name="connsiteY8" fmla="*/ 1450893 h 1553787"/>
                  <a:gd name="connsiteX9" fmla="*/ 58969 w 849632"/>
                  <a:gd name="connsiteY9" fmla="*/ 1450893 h 1553787"/>
                  <a:gd name="connsiteX10" fmla="*/ 0 w 849632"/>
                  <a:gd name="connsiteY10" fmla="*/ 1391924 h 1553787"/>
                  <a:gd name="connsiteX11" fmla="*/ 58969 w 849632"/>
                  <a:gd name="connsiteY11" fmla="*/ 1332955 h 1553787"/>
                  <a:gd name="connsiteX12" fmla="*/ 736450 w 849632"/>
                  <a:gd name="connsiteY12" fmla="*/ 1332955 h 1553787"/>
                  <a:gd name="connsiteX13" fmla="*/ 736450 w 849632"/>
                  <a:gd name="connsiteY13" fmla="*/ 204624 h 1553787"/>
                  <a:gd name="connsiteX14" fmla="*/ 58969 w 849632"/>
                  <a:gd name="connsiteY14" fmla="*/ 204624 h 1553787"/>
                  <a:gd name="connsiteX15" fmla="*/ 0 w 849632"/>
                  <a:gd name="connsiteY15" fmla="*/ 145655 h 1553787"/>
                  <a:gd name="connsiteX16" fmla="*/ 58969 w 849632"/>
                  <a:gd name="connsiteY16" fmla="*/ 86686 h 1553787"/>
                  <a:gd name="connsiteX17" fmla="*/ 736451 w 849632"/>
                  <a:gd name="connsiteY17" fmla="*/ 86686 h 1553787"/>
                  <a:gd name="connsiteX18" fmla="*/ 736451 w 849632"/>
                  <a:gd name="connsiteY18" fmla="*/ 56591 h 1553787"/>
                  <a:gd name="connsiteX19" fmla="*/ 753026 w 849632"/>
                  <a:gd name="connsiteY19" fmla="*/ 16576 h 1553787"/>
                  <a:gd name="connsiteX20" fmla="*/ 793041 w 849632"/>
                  <a:gd name="connsiteY20" fmla="*/ 0 h 1553787"/>
                  <a:gd name="connsiteX21" fmla="*/ 833056 w 849632"/>
                  <a:gd name="connsiteY21" fmla="*/ 16576 h 1553787"/>
                  <a:gd name="connsiteX22" fmla="*/ 849632 w 849632"/>
                  <a:gd name="connsiteY22" fmla="*/ 56591 h 155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9632" h="1553787">
                    <a:moveTo>
                      <a:pt x="793042" y="0"/>
                    </a:moveTo>
                    <a:lnTo>
                      <a:pt x="793041" y="0"/>
                    </a:lnTo>
                    <a:lnTo>
                      <a:pt x="793041" y="0"/>
                    </a:lnTo>
                    <a:close/>
                    <a:moveTo>
                      <a:pt x="849632" y="56591"/>
                    </a:moveTo>
                    <a:lnTo>
                      <a:pt x="849632" y="1497196"/>
                    </a:lnTo>
                    <a:cubicBezTo>
                      <a:pt x="849632" y="1528450"/>
                      <a:pt x="824295" y="1553787"/>
                      <a:pt x="793041" y="1553787"/>
                    </a:cubicBezTo>
                    <a:lnTo>
                      <a:pt x="793041" y="1553786"/>
                    </a:lnTo>
                    <a:cubicBezTo>
                      <a:pt x="761787" y="1553786"/>
                      <a:pt x="736450" y="1528449"/>
                      <a:pt x="736450" y="1497195"/>
                    </a:cubicBezTo>
                    <a:lnTo>
                      <a:pt x="736450" y="1450893"/>
                    </a:lnTo>
                    <a:lnTo>
                      <a:pt x="58969" y="1450893"/>
                    </a:lnTo>
                    <a:cubicBezTo>
                      <a:pt x="26401" y="1450893"/>
                      <a:pt x="0" y="1424492"/>
                      <a:pt x="0" y="1391924"/>
                    </a:cubicBezTo>
                    <a:cubicBezTo>
                      <a:pt x="0" y="1359356"/>
                      <a:pt x="26401" y="1332955"/>
                      <a:pt x="58969" y="1332955"/>
                    </a:cubicBezTo>
                    <a:lnTo>
                      <a:pt x="736450" y="1332955"/>
                    </a:lnTo>
                    <a:lnTo>
                      <a:pt x="736450" y="204624"/>
                    </a:lnTo>
                    <a:lnTo>
                      <a:pt x="58969" y="204624"/>
                    </a:lnTo>
                    <a:cubicBezTo>
                      <a:pt x="26401" y="204624"/>
                      <a:pt x="0" y="178223"/>
                      <a:pt x="0" y="145655"/>
                    </a:cubicBezTo>
                    <a:cubicBezTo>
                      <a:pt x="0" y="113087"/>
                      <a:pt x="26401" y="86686"/>
                      <a:pt x="58969" y="86686"/>
                    </a:cubicBezTo>
                    <a:lnTo>
                      <a:pt x="736451" y="86686"/>
                    </a:lnTo>
                    <a:lnTo>
                      <a:pt x="736451" y="56591"/>
                    </a:lnTo>
                    <a:cubicBezTo>
                      <a:pt x="736451" y="40964"/>
                      <a:pt x="742785" y="26817"/>
                      <a:pt x="753026" y="16576"/>
                    </a:cubicBezTo>
                    <a:lnTo>
                      <a:pt x="793041" y="0"/>
                    </a:lnTo>
                    <a:lnTo>
                      <a:pt x="833056" y="16576"/>
                    </a:lnTo>
                    <a:cubicBezTo>
                      <a:pt x="843297" y="26817"/>
                      <a:pt x="849632" y="40964"/>
                      <a:pt x="849632" y="5659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30" name="任意多边形 129"/>
              <p:cNvSpPr/>
              <p:nvPr/>
            </p:nvSpPr>
            <p:spPr>
              <a:xfrm rot="5400000" flipV="1">
                <a:off x="5739445" y="2543147"/>
                <a:ext cx="1139525" cy="2083256"/>
              </a:xfrm>
              <a:custGeom>
                <a:avLst/>
                <a:gdLst>
                  <a:gd name="connsiteX0" fmla="*/ 793042 w 849632"/>
                  <a:gd name="connsiteY0" fmla="*/ 0 h 1553787"/>
                  <a:gd name="connsiteX1" fmla="*/ 793041 w 849632"/>
                  <a:gd name="connsiteY1" fmla="*/ 0 h 1553787"/>
                  <a:gd name="connsiteX2" fmla="*/ 793041 w 849632"/>
                  <a:gd name="connsiteY2" fmla="*/ 0 h 1553787"/>
                  <a:gd name="connsiteX3" fmla="*/ 849632 w 849632"/>
                  <a:gd name="connsiteY3" fmla="*/ 56591 h 1553787"/>
                  <a:gd name="connsiteX4" fmla="*/ 849632 w 849632"/>
                  <a:gd name="connsiteY4" fmla="*/ 1497196 h 1553787"/>
                  <a:gd name="connsiteX5" fmla="*/ 793041 w 849632"/>
                  <a:gd name="connsiteY5" fmla="*/ 1553787 h 1553787"/>
                  <a:gd name="connsiteX6" fmla="*/ 793041 w 849632"/>
                  <a:gd name="connsiteY6" fmla="*/ 1553786 h 1553787"/>
                  <a:gd name="connsiteX7" fmla="*/ 736450 w 849632"/>
                  <a:gd name="connsiteY7" fmla="*/ 1497195 h 1553787"/>
                  <a:gd name="connsiteX8" fmla="*/ 736450 w 849632"/>
                  <a:gd name="connsiteY8" fmla="*/ 1450893 h 1553787"/>
                  <a:gd name="connsiteX9" fmla="*/ 58969 w 849632"/>
                  <a:gd name="connsiteY9" fmla="*/ 1450893 h 1553787"/>
                  <a:gd name="connsiteX10" fmla="*/ 0 w 849632"/>
                  <a:gd name="connsiteY10" fmla="*/ 1391924 h 1553787"/>
                  <a:gd name="connsiteX11" fmla="*/ 58969 w 849632"/>
                  <a:gd name="connsiteY11" fmla="*/ 1332955 h 1553787"/>
                  <a:gd name="connsiteX12" fmla="*/ 736450 w 849632"/>
                  <a:gd name="connsiteY12" fmla="*/ 1332955 h 1553787"/>
                  <a:gd name="connsiteX13" fmla="*/ 736450 w 849632"/>
                  <a:gd name="connsiteY13" fmla="*/ 204624 h 1553787"/>
                  <a:gd name="connsiteX14" fmla="*/ 58969 w 849632"/>
                  <a:gd name="connsiteY14" fmla="*/ 204624 h 1553787"/>
                  <a:gd name="connsiteX15" fmla="*/ 0 w 849632"/>
                  <a:gd name="connsiteY15" fmla="*/ 145655 h 1553787"/>
                  <a:gd name="connsiteX16" fmla="*/ 58969 w 849632"/>
                  <a:gd name="connsiteY16" fmla="*/ 86686 h 1553787"/>
                  <a:gd name="connsiteX17" fmla="*/ 736451 w 849632"/>
                  <a:gd name="connsiteY17" fmla="*/ 86686 h 1553787"/>
                  <a:gd name="connsiteX18" fmla="*/ 736451 w 849632"/>
                  <a:gd name="connsiteY18" fmla="*/ 56591 h 1553787"/>
                  <a:gd name="connsiteX19" fmla="*/ 753026 w 849632"/>
                  <a:gd name="connsiteY19" fmla="*/ 16576 h 1553787"/>
                  <a:gd name="connsiteX20" fmla="*/ 793041 w 849632"/>
                  <a:gd name="connsiteY20" fmla="*/ 0 h 1553787"/>
                  <a:gd name="connsiteX21" fmla="*/ 833056 w 849632"/>
                  <a:gd name="connsiteY21" fmla="*/ 16576 h 1553787"/>
                  <a:gd name="connsiteX22" fmla="*/ 849632 w 849632"/>
                  <a:gd name="connsiteY22" fmla="*/ 56591 h 155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9632" h="1553787">
                    <a:moveTo>
                      <a:pt x="793042" y="0"/>
                    </a:moveTo>
                    <a:lnTo>
                      <a:pt x="793041" y="0"/>
                    </a:lnTo>
                    <a:lnTo>
                      <a:pt x="793041" y="0"/>
                    </a:lnTo>
                    <a:close/>
                    <a:moveTo>
                      <a:pt x="849632" y="56591"/>
                    </a:moveTo>
                    <a:lnTo>
                      <a:pt x="849632" y="1497196"/>
                    </a:lnTo>
                    <a:cubicBezTo>
                      <a:pt x="849632" y="1528450"/>
                      <a:pt x="824295" y="1553787"/>
                      <a:pt x="793041" y="1553787"/>
                    </a:cubicBezTo>
                    <a:lnTo>
                      <a:pt x="793041" y="1553786"/>
                    </a:lnTo>
                    <a:cubicBezTo>
                      <a:pt x="761787" y="1553786"/>
                      <a:pt x="736450" y="1528449"/>
                      <a:pt x="736450" y="1497195"/>
                    </a:cubicBezTo>
                    <a:lnTo>
                      <a:pt x="736450" y="1450893"/>
                    </a:lnTo>
                    <a:lnTo>
                      <a:pt x="58969" y="1450893"/>
                    </a:lnTo>
                    <a:cubicBezTo>
                      <a:pt x="26401" y="1450893"/>
                      <a:pt x="0" y="1424492"/>
                      <a:pt x="0" y="1391924"/>
                    </a:cubicBezTo>
                    <a:cubicBezTo>
                      <a:pt x="0" y="1359356"/>
                      <a:pt x="26401" y="1332955"/>
                      <a:pt x="58969" y="1332955"/>
                    </a:cubicBezTo>
                    <a:lnTo>
                      <a:pt x="736450" y="1332955"/>
                    </a:lnTo>
                    <a:lnTo>
                      <a:pt x="736450" y="204624"/>
                    </a:lnTo>
                    <a:lnTo>
                      <a:pt x="58969" y="204624"/>
                    </a:lnTo>
                    <a:cubicBezTo>
                      <a:pt x="26401" y="204624"/>
                      <a:pt x="0" y="178223"/>
                      <a:pt x="0" y="145655"/>
                    </a:cubicBezTo>
                    <a:cubicBezTo>
                      <a:pt x="0" y="113087"/>
                      <a:pt x="26401" y="86686"/>
                      <a:pt x="58969" y="86686"/>
                    </a:cubicBezTo>
                    <a:lnTo>
                      <a:pt x="736451" y="86686"/>
                    </a:lnTo>
                    <a:lnTo>
                      <a:pt x="736451" y="56591"/>
                    </a:lnTo>
                    <a:cubicBezTo>
                      <a:pt x="736451" y="40964"/>
                      <a:pt x="742785" y="26817"/>
                      <a:pt x="753026" y="16576"/>
                    </a:cubicBezTo>
                    <a:lnTo>
                      <a:pt x="793041" y="0"/>
                    </a:lnTo>
                    <a:lnTo>
                      <a:pt x="833056" y="16576"/>
                    </a:lnTo>
                    <a:cubicBezTo>
                      <a:pt x="843297" y="26817"/>
                      <a:pt x="849632" y="40964"/>
                      <a:pt x="849632" y="5659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</p:grpSp>
        <p:sp>
          <p:nvSpPr>
            <p:cNvPr id="132" name="文本框 131"/>
            <p:cNvSpPr txBox="1"/>
            <p:nvPr/>
          </p:nvSpPr>
          <p:spPr>
            <a:xfrm>
              <a:off x="5497352" y="1910820"/>
              <a:ext cx="1232235" cy="4541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2416" y="3829221"/>
              <a:ext cx="1383086" cy="4541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ABROAD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" name="标题 61">
            <a:extLst>
              <a:ext uri="{FF2B5EF4-FFF2-40B4-BE49-F238E27FC236}">
                <a16:creationId xmlns:a16="http://schemas.microsoft.com/office/drawing/2014/main" id="{F69F3185-E3B7-431F-8F8E-BC7D13DEF837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优化目的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34453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25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25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  <p:bldP spid="116" grpId="0" animBg="1"/>
      <p:bldP spid="122" grpId="0" uiExpand="1" build="p"/>
      <p:bldP spid="1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2E14194-886C-4777-BB94-8FCFE12F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" y="2551"/>
            <a:ext cx="9142857" cy="5142857"/>
          </a:xfrm>
          <a:prstGeom prst="rect">
            <a:avLst/>
          </a:prstGeom>
        </p:spPr>
      </p:pic>
      <p:grpSp>
        <p:nvGrpSpPr>
          <p:cNvPr id="3" name="组合 74"/>
          <p:cNvGrpSpPr>
            <a:grpSpLocks/>
          </p:cNvGrpSpPr>
          <p:nvPr/>
        </p:nvGrpSpPr>
        <p:grpSpPr bwMode="auto">
          <a:xfrm>
            <a:off x="3923729" y="1076484"/>
            <a:ext cx="935543" cy="937023"/>
            <a:chOff x="0" y="0"/>
            <a:chExt cx="1248318" cy="1248318"/>
          </a:xfrm>
        </p:grpSpPr>
        <p:sp>
          <p:nvSpPr>
            <p:cNvPr id="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799"/>
            </a:p>
          </p:txBody>
        </p:sp>
        <p:sp>
          <p:nvSpPr>
            <p:cNvPr id="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6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3599" dirty="0">
                  <a:solidFill>
                    <a:schemeClr val="bg1">
                      <a:lumMod val="95000"/>
                    </a:schemeClr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3599" dirty="0">
                <a:solidFill>
                  <a:schemeClr val="bg1">
                    <a:lumMod val="95000"/>
                  </a:schemeClr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4" name="组合 25"/>
          <p:cNvGrpSpPr>
            <a:grpSpLocks/>
          </p:cNvGrpSpPr>
          <p:nvPr/>
        </p:nvGrpSpPr>
        <p:grpSpPr bwMode="auto">
          <a:xfrm>
            <a:off x="3516911" y="2067087"/>
            <a:ext cx="1703306" cy="655176"/>
            <a:chOff x="3891" y="0"/>
            <a:chExt cx="2272957" cy="873867"/>
          </a:xfrm>
        </p:grpSpPr>
        <p:sp>
          <p:nvSpPr>
            <p:cNvPr id="27" name="文本框 66"/>
            <p:cNvSpPr txBox="1">
              <a:spLocks noChangeArrowheads="1"/>
            </p:cNvSpPr>
            <p:nvPr/>
          </p:nvSpPr>
          <p:spPr bwMode="auto">
            <a:xfrm>
              <a:off x="15071" y="0"/>
              <a:ext cx="2261777" cy="492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defTabSz="685869">
                <a:defRPr/>
              </a:pPr>
              <a:r>
                <a:rPr lang="zh-CN" altLang="en-US" sz="18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优化内容</a:t>
              </a:r>
              <a:endParaRPr lang="zh-CN" altLang="en-US" sz="18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3891" y="504579"/>
              <a:ext cx="2268604" cy="36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1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6"/>
          <p:cNvSpPr>
            <a:spLocks noChangeArrowheads="1"/>
          </p:cNvSpPr>
          <p:nvPr/>
        </p:nvSpPr>
        <p:spPr bwMode="auto">
          <a:xfrm>
            <a:off x="3273340" y="2546984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界面美观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6"/>
          <p:cNvSpPr>
            <a:spLocks noChangeArrowheads="1"/>
          </p:cNvSpPr>
          <p:nvPr/>
        </p:nvSpPr>
        <p:spPr bwMode="auto">
          <a:xfrm>
            <a:off x="3273340" y="2798935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架构清晰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26"/>
          <p:cNvSpPr>
            <a:spLocks noChangeArrowheads="1"/>
          </p:cNvSpPr>
          <p:nvPr/>
        </p:nvSpPr>
        <p:spPr bwMode="auto">
          <a:xfrm>
            <a:off x="4425112" y="2546984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功能模块化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4425112" y="2798935"/>
            <a:ext cx="1151774" cy="2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/>
          <a:p>
            <a:pPr algn="ctr"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高内聚、低耦合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100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五角星 100"/>
          <p:cNvSpPr/>
          <p:nvPr/>
        </p:nvSpPr>
        <p:spPr>
          <a:xfrm>
            <a:off x="2051582" y="1738939"/>
            <a:ext cx="2165350" cy="2165643"/>
          </a:xfrm>
          <a:prstGeom prst="star5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grpSp>
        <p:nvGrpSpPr>
          <p:cNvPr id="3" name="组合 101"/>
          <p:cNvGrpSpPr/>
          <p:nvPr/>
        </p:nvGrpSpPr>
        <p:grpSpPr>
          <a:xfrm>
            <a:off x="2694592" y="2497187"/>
            <a:ext cx="862568" cy="864432"/>
            <a:chOff x="3002268" y="2879804"/>
            <a:chExt cx="775207" cy="776777"/>
          </a:xfrm>
        </p:grpSpPr>
        <p:sp>
          <p:nvSpPr>
            <p:cNvPr id="198" name="椭圆 80"/>
            <p:cNvSpPr/>
            <p:nvPr/>
          </p:nvSpPr>
          <p:spPr bwMode="auto">
            <a:xfrm>
              <a:off x="3002268" y="2879804"/>
              <a:ext cx="775207" cy="7767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6" name="TextBox 65"/>
            <p:cNvSpPr txBox="1"/>
            <p:nvPr/>
          </p:nvSpPr>
          <p:spPr>
            <a:xfrm>
              <a:off x="3008156" y="3020617"/>
              <a:ext cx="739230" cy="470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功能</a:t>
              </a:r>
              <a:endParaRPr lang="en-US" altLang="zh-CN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模块</a:t>
              </a:r>
            </a:p>
          </p:txBody>
        </p:sp>
      </p:grpSp>
      <p:grpSp>
        <p:nvGrpSpPr>
          <p:cNvPr id="6" name="组合 102"/>
          <p:cNvGrpSpPr/>
          <p:nvPr/>
        </p:nvGrpSpPr>
        <p:grpSpPr>
          <a:xfrm>
            <a:off x="2874303" y="1308002"/>
            <a:ext cx="524509" cy="525643"/>
            <a:chOff x="3002267" y="2879803"/>
            <a:chExt cx="775207" cy="776778"/>
          </a:xfrm>
        </p:grpSpPr>
        <p:sp>
          <p:nvSpPr>
            <p:cNvPr id="140" name="椭圆 80"/>
            <p:cNvSpPr/>
            <p:nvPr/>
          </p:nvSpPr>
          <p:spPr bwMode="auto">
            <a:xfrm>
              <a:off x="3002267" y="2879803"/>
              <a:ext cx="775207" cy="776778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8" name="TextBox 59"/>
            <p:cNvSpPr txBox="1"/>
            <p:nvPr/>
          </p:nvSpPr>
          <p:spPr>
            <a:xfrm>
              <a:off x="3021853" y="3001038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</a:rPr>
                <a:t>01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9" name="组合 103"/>
          <p:cNvGrpSpPr/>
          <p:nvPr/>
        </p:nvGrpSpPr>
        <p:grpSpPr>
          <a:xfrm>
            <a:off x="4130184" y="2294962"/>
            <a:ext cx="524509" cy="525643"/>
            <a:chOff x="3002267" y="2879805"/>
            <a:chExt cx="775207" cy="776779"/>
          </a:xfrm>
        </p:grpSpPr>
        <p:sp>
          <p:nvSpPr>
            <p:cNvPr id="134" name="椭圆 80"/>
            <p:cNvSpPr/>
            <p:nvPr/>
          </p:nvSpPr>
          <p:spPr bwMode="auto">
            <a:xfrm>
              <a:off x="3002267" y="2879805"/>
              <a:ext cx="775207" cy="776779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2" name="TextBox 53"/>
            <p:cNvSpPr txBox="1"/>
            <p:nvPr/>
          </p:nvSpPr>
          <p:spPr>
            <a:xfrm>
              <a:off x="3021853" y="2989777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</a:rPr>
                <a:t>02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2" name="组合 104"/>
          <p:cNvGrpSpPr/>
          <p:nvPr/>
        </p:nvGrpSpPr>
        <p:grpSpPr>
          <a:xfrm>
            <a:off x="1653966" y="2282244"/>
            <a:ext cx="524509" cy="525643"/>
            <a:chOff x="3002267" y="2879807"/>
            <a:chExt cx="775207" cy="776779"/>
          </a:xfrm>
        </p:grpSpPr>
        <p:sp>
          <p:nvSpPr>
            <p:cNvPr id="128" name="椭圆 80"/>
            <p:cNvSpPr/>
            <p:nvPr/>
          </p:nvSpPr>
          <p:spPr bwMode="auto">
            <a:xfrm>
              <a:off x="3002267" y="2879807"/>
              <a:ext cx="775207" cy="776779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6" name="TextBox 47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</a:rPr>
                <a:t>03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8" name="组合 105"/>
          <p:cNvGrpSpPr/>
          <p:nvPr/>
        </p:nvGrpSpPr>
        <p:grpSpPr>
          <a:xfrm>
            <a:off x="2139101" y="3744218"/>
            <a:ext cx="524509" cy="525643"/>
            <a:chOff x="3002266" y="2879803"/>
            <a:chExt cx="775207" cy="776778"/>
          </a:xfrm>
        </p:grpSpPr>
        <p:sp>
          <p:nvSpPr>
            <p:cNvPr id="122" name="椭圆 80"/>
            <p:cNvSpPr/>
            <p:nvPr/>
          </p:nvSpPr>
          <p:spPr bwMode="auto">
            <a:xfrm>
              <a:off x="3002266" y="2879803"/>
              <a:ext cx="775207" cy="776778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0" name="TextBox 41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</a:rPr>
                <a:t>04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1" name="组合 106"/>
          <p:cNvGrpSpPr/>
          <p:nvPr/>
        </p:nvGrpSpPr>
        <p:grpSpPr>
          <a:xfrm>
            <a:off x="3645318" y="3744218"/>
            <a:ext cx="524509" cy="525643"/>
            <a:chOff x="3002264" y="2879803"/>
            <a:chExt cx="775207" cy="776778"/>
          </a:xfrm>
        </p:grpSpPr>
        <p:sp>
          <p:nvSpPr>
            <p:cNvPr id="116" name="椭圆 80"/>
            <p:cNvSpPr/>
            <p:nvPr/>
          </p:nvSpPr>
          <p:spPr bwMode="auto">
            <a:xfrm>
              <a:off x="3002264" y="2879803"/>
              <a:ext cx="775207" cy="776778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299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4" name="TextBox 35"/>
            <p:cNvSpPr txBox="1"/>
            <p:nvPr/>
          </p:nvSpPr>
          <p:spPr>
            <a:xfrm>
              <a:off x="3021853" y="2989776"/>
              <a:ext cx="739230" cy="59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</a:rPr>
                <a:t>05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08" name="TextBox 29"/>
          <p:cNvSpPr txBox="1"/>
          <p:nvPr/>
        </p:nvSpPr>
        <p:spPr>
          <a:xfrm>
            <a:off x="1833464" y="14022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专题展示</a:t>
            </a:r>
          </a:p>
        </p:txBody>
      </p:sp>
      <p:sp>
        <p:nvSpPr>
          <p:cNvPr id="109" name="TextBox 30"/>
          <p:cNvSpPr txBox="1"/>
          <p:nvPr/>
        </p:nvSpPr>
        <p:spPr>
          <a:xfrm>
            <a:off x="4844877" y="24188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底图切换</a:t>
            </a:r>
          </a:p>
        </p:txBody>
      </p:sp>
      <p:sp>
        <p:nvSpPr>
          <p:cNvPr id="110" name="TextBox 31"/>
          <p:cNvSpPr txBox="1"/>
          <p:nvPr/>
        </p:nvSpPr>
        <p:spPr>
          <a:xfrm>
            <a:off x="4469595" y="3921134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</a:t>
            </a:r>
          </a:p>
        </p:txBody>
      </p:sp>
      <p:sp>
        <p:nvSpPr>
          <p:cNvPr id="111" name="TextBox 32"/>
          <p:cNvSpPr txBox="1"/>
          <p:nvPr/>
        </p:nvSpPr>
        <p:spPr>
          <a:xfrm>
            <a:off x="550645" y="245237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数据管理</a:t>
            </a:r>
          </a:p>
        </p:txBody>
      </p:sp>
      <p:sp>
        <p:nvSpPr>
          <p:cNvPr id="112" name="TextBox 33"/>
          <p:cNvSpPr txBox="1"/>
          <p:nvPr/>
        </p:nvSpPr>
        <p:spPr>
          <a:xfrm>
            <a:off x="1116071" y="390458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搜索查询</a:t>
            </a:r>
          </a:p>
        </p:txBody>
      </p:sp>
      <p:sp>
        <p:nvSpPr>
          <p:cNvPr id="202" name="TextBox 71"/>
          <p:cNvSpPr txBox="1"/>
          <p:nvPr/>
        </p:nvSpPr>
        <p:spPr>
          <a:xfrm>
            <a:off x="6120603" y="2265490"/>
            <a:ext cx="2528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模块化：利于单独管理</a:t>
            </a:r>
            <a:endParaRPr lang="en-US" altLang="zh-CN" kern="0" dirty="0">
              <a:solidFill>
                <a:schemeClr val="accent2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内存优化：预防内存泄露，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bitmap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图片压缩、缓存，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引入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leakcanary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glide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框架，</a:t>
            </a:r>
            <a:endParaRPr lang="en-US" altLang="zh-CN" kern="0" dirty="0">
              <a:solidFill>
                <a:schemeClr val="accent2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网络优化：响应速度优化</a:t>
            </a:r>
            <a:endParaRPr lang="en-US" altLang="zh-CN" kern="0" dirty="0">
              <a:solidFill>
                <a:schemeClr val="accent2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4.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线程优化：采用线程池</a:t>
            </a:r>
            <a:endParaRPr lang="en-US" altLang="zh-CN" kern="0" dirty="0">
              <a:solidFill>
                <a:schemeClr val="accent2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5.</a:t>
            </a:r>
            <a:r>
              <a:rPr lang="zh-CN" altLang="en-US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架构优化：采用</a:t>
            </a:r>
            <a:r>
              <a:rPr lang="en-US" altLang="zh-CN" kern="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MVP</a:t>
            </a:r>
          </a:p>
          <a:p>
            <a:pPr defTabSz="914400">
              <a:defRPr/>
            </a:pPr>
            <a:endParaRPr lang="en-US" altLang="zh-CN" sz="1000" kern="0" dirty="0">
              <a:solidFill>
                <a:srgbClr val="7F7F7F"/>
              </a:solidFill>
              <a:latin typeface="微软雅黑" panose="020B0503020204020204" pitchFamily="34" charset="-122"/>
            </a:endParaRPr>
          </a:p>
          <a:p>
            <a:pPr defTabSz="914400">
              <a:defRPr/>
            </a:pPr>
            <a:endParaRPr lang="en-US" altLang="zh-CN" sz="1000" kern="0" dirty="0">
              <a:solidFill>
                <a:srgbClr val="7F7F7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" name="组合 202"/>
          <p:cNvGrpSpPr/>
          <p:nvPr/>
        </p:nvGrpSpPr>
        <p:grpSpPr>
          <a:xfrm>
            <a:off x="6184952" y="1731995"/>
            <a:ext cx="1210589" cy="351753"/>
            <a:chOff x="4413986" y="746402"/>
            <a:chExt cx="1210589" cy="351705"/>
          </a:xfrm>
        </p:grpSpPr>
        <p:sp>
          <p:nvSpPr>
            <p:cNvPr id="207" name="圆角矩形 206"/>
            <p:cNvSpPr/>
            <p:nvPr/>
          </p:nvSpPr>
          <p:spPr>
            <a:xfrm>
              <a:off x="4516579" y="746402"/>
              <a:ext cx="1052212" cy="3195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4413986" y="759599"/>
              <a:ext cx="1210589" cy="33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主要优化项</a:t>
              </a:r>
            </a:p>
          </p:txBody>
        </p:sp>
      </p:grpSp>
      <p:sp>
        <p:nvSpPr>
          <p:cNvPr id="30" name="标题 61">
            <a:extLst>
              <a:ext uri="{FF2B5EF4-FFF2-40B4-BE49-F238E27FC236}">
                <a16:creationId xmlns:a16="http://schemas.microsoft.com/office/drawing/2014/main" id="{FB05BC86-8D34-4132-BD13-8BEFED2E3DF1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优化内容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201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8" grpId="0"/>
      <p:bldP spid="109" grpId="0"/>
      <p:bldP spid="110" grpId="0"/>
      <p:bldP spid="111" grpId="0"/>
      <p:bldP spid="112" grpId="0"/>
      <p:bldP spid="2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KSO_GT1"/>
          <p:cNvSpPr txBox="1">
            <a:spLocks noChangeArrowheads="1"/>
          </p:cNvSpPr>
          <p:nvPr/>
        </p:nvSpPr>
        <p:spPr bwMode="auto">
          <a:xfrm rot="3140710">
            <a:off x="696365" y="2707774"/>
            <a:ext cx="983760" cy="4119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性能优化</a:t>
            </a:r>
          </a:p>
        </p:txBody>
      </p:sp>
      <p:sp>
        <p:nvSpPr>
          <p:cNvPr id="30" name="任意多边形 29"/>
          <p:cNvSpPr/>
          <p:nvPr/>
        </p:nvSpPr>
        <p:spPr>
          <a:xfrm>
            <a:off x="833855" y="1564432"/>
            <a:ext cx="1584120" cy="1621894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chemeClr val="accent1"/>
          </a:soli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49163" name="图片 37"/>
          <p:cNvPicPr>
            <a:picLocks noChangeAspect="1"/>
          </p:cNvPicPr>
          <p:nvPr/>
        </p:nvPicPr>
        <p:blipFill>
          <a:blip r:embed="rId3" cstate="print"/>
          <a:srcRect l="86467"/>
          <a:stretch>
            <a:fillRect/>
          </a:stretch>
        </p:blipFill>
        <p:spPr bwMode="auto">
          <a:xfrm rot="-2245971">
            <a:off x="1185863" y="1580919"/>
            <a:ext cx="240506" cy="20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Freeform 114"/>
          <p:cNvSpPr>
            <a:spLocks noEditPoints="1"/>
          </p:cNvSpPr>
          <p:nvPr/>
        </p:nvSpPr>
        <p:spPr bwMode="auto">
          <a:xfrm>
            <a:off x="1445419" y="2106145"/>
            <a:ext cx="332185" cy="441859"/>
          </a:xfrm>
          <a:custGeom>
            <a:avLst/>
            <a:gdLst>
              <a:gd name="T0" fmla="*/ 2147483647 w 680"/>
              <a:gd name="T1" fmla="*/ 2147483647 h 904"/>
              <a:gd name="T2" fmla="*/ 2147483647 w 680"/>
              <a:gd name="T3" fmla="*/ 2147483647 h 904"/>
              <a:gd name="T4" fmla="*/ 2147483647 w 680"/>
              <a:gd name="T5" fmla="*/ 2147483647 h 904"/>
              <a:gd name="T6" fmla="*/ 0 w 680"/>
              <a:gd name="T7" fmla="*/ 2147483647 h 904"/>
              <a:gd name="T8" fmla="*/ 0 w 680"/>
              <a:gd name="T9" fmla="*/ 2147483647 h 904"/>
              <a:gd name="T10" fmla="*/ 2147483647 w 680"/>
              <a:gd name="T11" fmla="*/ 2147483647 h 904"/>
              <a:gd name="T12" fmla="*/ 2147483647 w 680"/>
              <a:gd name="T13" fmla="*/ 2147483647 h 904"/>
              <a:gd name="T14" fmla="*/ 2147483647 w 680"/>
              <a:gd name="T15" fmla="*/ 2147483647 h 904"/>
              <a:gd name="T16" fmla="*/ 2147483647 w 680"/>
              <a:gd name="T17" fmla="*/ 2147483647 h 904"/>
              <a:gd name="T18" fmla="*/ 2147483647 w 680"/>
              <a:gd name="T19" fmla="*/ 2147483647 h 904"/>
              <a:gd name="T20" fmla="*/ 2147483647 w 680"/>
              <a:gd name="T21" fmla="*/ 2147483647 h 904"/>
              <a:gd name="T22" fmla="*/ 2147483647 w 680"/>
              <a:gd name="T23" fmla="*/ 2147483647 h 904"/>
              <a:gd name="T24" fmla="*/ 2147483647 w 680"/>
              <a:gd name="T25" fmla="*/ 2147483647 h 904"/>
              <a:gd name="T26" fmla="*/ 2147483647 w 680"/>
              <a:gd name="T27" fmla="*/ 0 h 904"/>
              <a:gd name="T28" fmla="*/ 2147483647 w 680"/>
              <a:gd name="T29" fmla="*/ 0 h 904"/>
              <a:gd name="T30" fmla="*/ 2147483647 w 680"/>
              <a:gd name="T31" fmla="*/ 2147483647 h 904"/>
              <a:gd name="T32" fmla="*/ 2147483647 w 680"/>
              <a:gd name="T33" fmla="*/ 2147483647 h 904"/>
              <a:gd name="T34" fmla="*/ 2147483647 w 680"/>
              <a:gd name="T35" fmla="*/ 2147483647 h 904"/>
              <a:gd name="T36" fmla="*/ 2147483647 w 680"/>
              <a:gd name="T37" fmla="*/ 2147483647 h 904"/>
              <a:gd name="T38" fmla="*/ 2147483647 w 680"/>
              <a:gd name="T39" fmla="*/ 2147483647 h 904"/>
              <a:gd name="T40" fmla="*/ 2147483647 w 680"/>
              <a:gd name="T41" fmla="*/ 2147483647 h 904"/>
              <a:gd name="T42" fmla="*/ 2147483647 w 680"/>
              <a:gd name="T43" fmla="*/ 2147483647 h 904"/>
              <a:gd name="T44" fmla="*/ 2147483647 w 680"/>
              <a:gd name="T45" fmla="*/ 2147483647 h 904"/>
              <a:gd name="T46" fmla="*/ 2147483647 w 680"/>
              <a:gd name="T47" fmla="*/ 2147483647 h 904"/>
              <a:gd name="T48" fmla="*/ 2147483647 w 680"/>
              <a:gd name="T49" fmla="*/ 2147483647 h 904"/>
              <a:gd name="T50" fmla="*/ 0 w 680"/>
              <a:gd name="T51" fmla="*/ 2147483647 h 904"/>
              <a:gd name="T52" fmla="*/ 2147483647 w 680"/>
              <a:gd name="T53" fmla="*/ 2147483647 h 904"/>
              <a:gd name="T54" fmla="*/ 2147483647 w 680"/>
              <a:gd name="T55" fmla="*/ 2147483647 h 904"/>
              <a:gd name="T56" fmla="*/ 2147483647 w 680"/>
              <a:gd name="T57" fmla="*/ 2147483647 h 90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80"/>
              <a:gd name="T88" fmla="*/ 0 h 904"/>
              <a:gd name="T89" fmla="*/ 680 w 680"/>
              <a:gd name="T90" fmla="*/ 904 h 90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80" h="904">
                <a:moveTo>
                  <a:pt x="680" y="527"/>
                </a:moveTo>
                <a:cubicBezTo>
                  <a:pt x="680" y="803"/>
                  <a:pt x="680" y="803"/>
                  <a:pt x="680" y="803"/>
                </a:cubicBezTo>
                <a:cubicBezTo>
                  <a:pt x="680" y="859"/>
                  <a:pt x="528" y="904"/>
                  <a:pt x="340" y="904"/>
                </a:cubicBezTo>
                <a:cubicBezTo>
                  <a:pt x="152" y="904"/>
                  <a:pt x="0" y="859"/>
                  <a:pt x="0" y="803"/>
                </a:cubicBezTo>
                <a:cubicBezTo>
                  <a:pt x="0" y="527"/>
                  <a:pt x="0" y="527"/>
                  <a:pt x="0" y="527"/>
                </a:cubicBezTo>
                <a:cubicBezTo>
                  <a:pt x="109" y="587"/>
                  <a:pt x="291" y="591"/>
                  <a:pt x="340" y="591"/>
                </a:cubicBezTo>
                <a:cubicBezTo>
                  <a:pt x="389" y="591"/>
                  <a:pt x="571" y="587"/>
                  <a:pt x="680" y="527"/>
                </a:cubicBezTo>
                <a:close/>
                <a:moveTo>
                  <a:pt x="299" y="398"/>
                </a:moveTo>
                <a:cubicBezTo>
                  <a:pt x="322" y="422"/>
                  <a:pt x="358" y="422"/>
                  <a:pt x="381" y="398"/>
                </a:cubicBezTo>
                <a:cubicBezTo>
                  <a:pt x="550" y="217"/>
                  <a:pt x="550" y="217"/>
                  <a:pt x="550" y="217"/>
                </a:cubicBezTo>
                <a:cubicBezTo>
                  <a:pt x="572" y="194"/>
                  <a:pt x="564" y="174"/>
                  <a:pt x="531" y="174"/>
                </a:cubicBezTo>
                <a:cubicBezTo>
                  <a:pt x="444" y="174"/>
                  <a:pt x="444" y="174"/>
                  <a:pt x="444" y="174"/>
                </a:cubicBezTo>
                <a:cubicBezTo>
                  <a:pt x="444" y="59"/>
                  <a:pt x="444" y="59"/>
                  <a:pt x="444" y="59"/>
                </a:cubicBezTo>
                <a:cubicBezTo>
                  <a:pt x="444" y="27"/>
                  <a:pt x="417" y="0"/>
                  <a:pt x="385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63" y="0"/>
                  <a:pt x="236" y="27"/>
                  <a:pt x="236" y="59"/>
                </a:cubicBezTo>
                <a:cubicBezTo>
                  <a:pt x="236" y="174"/>
                  <a:pt x="236" y="174"/>
                  <a:pt x="236" y="174"/>
                </a:cubicBezTo>
                <a:cubicBezTo>
                  <a:pt x="149" y="174"/>
                  <a:pt x="149" y="174"/>
                  <a:pt x="149" y="174"/>
                </a:cubicBezTo>
                <a:cubicBezTo>
                  <a:pt x="116" y="174"/>
                  <a:pt x="108" y="194"/>
                  <a:pt x="130" y="217"/>
                </a:cubicBezTo>
                <a:lnTo>
                  <a:pt x="299" y="398"/>
                </a:lnTo>
                <a:close/>
                <a:moveTo>
                  <a:pt x="477" y="356"/>
                </a:moveTo>
                <a:cubicBezTo>
                  <a:pt x="411" y="426"/>
                  <a:pt x="411" y="426"/>
                  <a:pt x="411" y="426"/>
                </a:cubicBezTo>
                <a:cubicBezTo>
                  <a:pt x="392" y="446"/>
                  <a:pt x="367" y="457"/>
                  <a:pt x="340" y="457"/>
                </a:cubicBezTo>
                <a:cubicBezTo>
                  <a:pt x="313" y="457"/>
                  <a:pt x="288" y="446"/>
                  <a:pt x="269" y="426"/>
                </a:cubicBezTo>
                <a:cubicBezTo>
                  <a:pt x="203" y="356"/>
                  <a:pt x="203" y="356"/>
                  <a:pt x="203" y="356"/>
                </a:cubicBezTo>
                <a:cubicBezTo>
                  <a:pt x="83" y="371"/>
                  <a:pt x="0" y="407"/>
                  <a:pt x="0" y="448"/>
                </a:cubicBezTo>
                <a:cubicBezTo>
                  <a:pt x="0" y="504"/>
                  <a:pt x="152" y="550"/>
                  <a:pt x="340" y="550"/>
                </a:cubicBezTo>
                <a:cubicBezTo>
                  <a:pt x="528" y="550"/>
                  <a:pt x="680" y="504"/>
                  <a:pt x="680" y="448"/>
                </a:cubicBezTo>
                <a:cubicBezTo>
                  <a:pt x="680" y="407"/>
                  <a:pt x="597" y="371"/>
                  <a:pt x="477" y="356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lIns="68573" tIns="34287" rIns="68573" bIns="34287"/>
          <a:lstStyle/>
          <a:p>
            <a:endParaRPr lang="zh-CN" altLang="en-US"/>
          </a:p>
        </p:txBody>
      </p:sp>
      <p:sp>
        <p:nvSpPr>
          <p:cNvPr id="49166" name="KSO_GT1"/>
          <p:cNvSpPr txBox="1">
            <a:spLocks noChangeArrowheads="1"/>
          </p:cNvSpPr>
          <p:nvPr/>
        </p:nvSpPr>
        <p:spPr bwMode="auto">
          <a:xfrm rot="3140710">
            <a:off x="2677565" y="2707774"/>
            <a:ext cx="983760" cy="4119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线程优化</a:t>
            </a:r>
          </a:p>
        </p:txBody>
      </p:sp>
      <p:sp>
        <p:nvSpPr>
          <p:cNvPr id="42" name="任意多边形 41"/>
          <p:cNvSpPr/>
          <p:nvPr/>
        </p:nvSpPr>
        <p:spPr>
          <a:xfrm>
            <a:off x="2814222" y="1564432"/>
            <a:ext cx="1584175" cy="1621894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chemeClr val="accent2"/>
          </a:soli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49170" name="图片 42"/>
          <p:cNvPicPr>
            <a:picLocks noChangeAspect="1"/>
          </p:cNvPicPr>
          <p:nvPr/>
        </p:nvPicPr>
        <p:blipFill>
          <a:blip r:embed="rId3" cstate="print"/>
          <a:srcRect l="86467"/>
          <a:stretch>
            <a:fillRect/>
          </a:stretch>
        </p:blipFill>
        <p:spPr bwMode="auto">
          <a:xfrm rot="-2245971">
            <a:off x="3167063" y="1580919"/>
            <a:ext cx="240506" cy="20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72" name="KSO_GT1"/>
          <p:cNvSpPr txBox="1">
            <a:spLocks noChangeArrowheads="1"/>
          </p:cNvSpPr>
          <p:nvPr/>
        </p:nvSpPr>
        <p:spPr bwMode="auto">
          <a:xfrm rot="3140710">
            <a:off x="4650430" y="2707774"/>
            <a:ext cx="983760" cy="4119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架构优化</a:t>
            </a:r>
          </a:p>
        </p:txBody>
      </p:sp>
      <p:sp>
        <p:nvSpPr>
          <p:cNvPr id="47" name="任意多边形 46"/>
          <p:cNvSpPr/>
          <p:nvPr/>
        </p:nvSpPr>
        <p:spPr>
          <a:xfrm>
            <a:off x="4787227" y="1564432"/>
            <a:ext cx="1585195" cy="1621894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chemeClr val="accent3"/>
          </a:soli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49176" name="图片 47"/>
          <p:cNvPicPr>
            <a:picLocks noChangeAspect="1"/>
          </p:cNvPicPr>
          <p:nvPr/>
        </p:nvPicPr>
        <p:blipFill>
          <a:blip r:embed="rId3" cstate="print"/>
          <a:srcRect l="86467"/>
          <a:stretch>
            <a:fillRect/>
          </a:stretch>
        </p:blipFill>
        <p:spPr bwMode="auto">
          <a:xfrm rot="-2245971">
            <a:off x="5139929" y="1580919"/>
            <a:ext cx="240506" cy="20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78" name="KSO_GT1"/>
          <p:cNvSpPr txBox="1">
            <a:spLocks noChangeArrowheads="1"/>
          </p:cNvSpPr>
          <p:nvPr/>
        </p:nvSpPr>
        <p:spPr bwMode="auto">
          <a:xfrm rot="3140710">
            <a:off x="6623296" y="2707774"/>
            <a:ext cx="983760" cy="4119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/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界面优化</a:t>
            </a:r>
          </a:p>
        </p:txBody>
      </p:sp>
      <p:sp>
        <p:nvSpPr>
          <p:cNvPr id="52" name="任意多边形 51"/>
          <p:cNvSpPr/>
          <p:nvPr/>
        </p:nvSpPr>
        <p:spPr>
          <a:xfrm>
            <a:off x="6760049" y="1564432"/>
            <a:ext cx="1585365" cy="1621894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chemeClr val="accent4"/>
          </a:soli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49182" name="图片 52"/>
          <p:cNvPicPr>
            <a:picLocks noChangeAspect="1"/>
          </p:cNvPicPr>
          <p:nvPr/>
        </p:nvPicPr>
        <p:blipFill>
          <a:blip r:embed="rId3" cstate="print"/>
          <a:srcRect l="86467"/>
          <a:stretch>
            <a:fillRect/>
          </a:stretch>
        </p:blipFill>
        <p:spPr bwMode="auto">
          <a:xfrm rot="-2245971">
            <a:off x="7112794" y="1580919"/>
            <a:ext cx="240506" cy="20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61"/>
          <p:cNvGrpSpPr/>
          <p:nvPr/>
        </p:nvGrpSpPr>
        <p:grpSpPr bwMode="auto">
          <a:xfrm>
            <a:off x="3413522" y="2140685"/>
            <a:ext cx="400050" cy="372780"/>
            <a:chOff x="1740921" y="2645461"/>
            <a:chExt cx="1408013" cy="1315096"/>
          </a:xfrm>
          <a:solidFill>
            <a:schemeClr val="bg2"/>
          </a:solidFill>
        </p:grpSpPr>
        <p:grpSp>
          <p:nvGrpSpPr>
            <p:cNvPr id="4" name="Freeform 329"/>
            <p:cNvGrpSpPr/>
            <p:nvPr/>
          </p:nvGrpSpPr>
          <p:grpSpPr bwMode="auto">
            <a:xfrm>
              <a:off x="1898820" y="3272841"/>
              <a:ext cx="289648" cy="500157"/>
              <a:chOff x="4584192" y="2578608"/>
              <a:chExt cx="109728" cy="188976"/>
            </a:xfrm>
            <a:grpFill/>
          </p:grpSpPr>
          <p:pic>
            <p:nvPicPr>
              <p:cNvPr id="69682" name="Freeform 329"/>
              <p:cNvPicPr>
                <a:picLocks noChangeArrowheads="1"/>
              </p:cNvPicPr>
              <p:nvPr/>
            </p:nvPicPr>
            <p:blipFill>
              <a:blip r:embed="rId4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4584192" y="2578608"/>
                <a:ext cx="109728" cy="18897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83" name="Text Box 35"/>
              <p:cNvSpPr txBox="1">
                <a:spLocks noChangeArrowheads="1"/>
              </p:cNvSpPr>
              <p:nvPr/>
            </p:nvSpPr>
            <p:spPr bwMode="auto">
              <a:xfrm>
                <a:off x="4589358" y="2584606"/>
                <a:ext cx="97474" cy="17553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5" name="Freeform 330"/>
            <p:cNvGrpSpPr/>
            <p:nvPr/>
          </p:nvGrpSpPr>
          <p:grpSpPr bwMode="auto">
            <a:xfrm>
              <a:off x="2285017" y="3450316"/>
              <a:ext cx="289648" cy="322682"/>
              <a:chOff x="4730496" y="2645664"/>
              <a:chExt cx="109728" cy="121920"/>
            </a:xfrm>
            <a:grpFill/>
          </p:grpSpPr>
          <p:pic>
            <p:nvPicPr>
              <p:cNvPr id="69680" name="Freeform 330"/>
              <p:cNvPicPr>
                <a:picLocks noChangeArrowheads="1"/>
              </p:cNvPicPr>
              <p:nvPr/>
            </p:nvPicPr>
            <p:blipFill>
              <a:blip r:embed="rId5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4730496" y="2645664"/>
                <a:ext cx="109728" cy="12192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81" name="Text Box 38"/>
              <p:cNvSpPr txBox="1">
                <a:spLocks noChangeArrowheads="1"/>
              </p:cNvSpPr>
              <p:nvPr/>
            </p:nvSpPr>
            <p:spPr bwMode="auto">
              <a:xfrm>
                <a:off x="4738277" y="2649417"/>
                <a:ext cx="97474" cy="11072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6" name="Freeform 331"/>
            <p:cNvGrpSpPr/>
            <p:nvPr/>
          </p:nvGrpSpPr>
          <p:grpSpPr bwMode="auto">
            <a:xfrm>
              <a:off x="2687307" y="3079232"/>
              <a:ext cx="289648" cy="693766"/>
              <a:chOff x="4882896" y="2505456"/>
              <a:chExt cx="109728" cy="262128"/>
            </a:xfrm>
            <a:grpFill/>
          </p:grpSpPr>
          <p:pic>
            <p:nvPicPr>
              <p:cNvPr id="69678" name="Freeform 331"/>
              <p:cNvPicPr>
                <a:picLocks noChangeArrowheads="1"/>
              </p:cNvPicPr>
              <p:nvPr/>
            </p:nvPicPr>
            <p:blipFill>
              <a:blip r:embed="rId6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4882896" y="2505456"/>
                <a:ext cx="109728" cy="26212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79" name="Text Box 41"/>
              <p:cNvSpPr txBox="1">
                <a:spLocks noChangeArrowheads="1"/>
              </p:cNvSpPr>
              <p:nvPr/>
            </p:nvSpPr>
            <p:spPr bwMode="auto">
              <a:xfrm>
                <a:off x="4889903" y="2508992"/>
                <a:ext cx="94767" cy="25114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7" name="Freeform 332"/>
            <p:cNvGrpSpPr/>
            <p:nvPr/>
          </p:nvGrpSpPr>
          <p:grpSpPr bwMode="auto">
            <a:xfrm>
              <a:off x="1721812" y="3837534"/>
              <a:ext cx="1448242" cy="145207"/>
              <a:chOff x="4517136" y="2791968"/>
              <a:chExt cx="548640" cy="54864"/>
            </a:xfrm>
            <a:grpFill/>
          </p:grpSpPr>
          <p:pic>
            <p:nvPicPr>
              <p:cNvPr id="69676" name="Freeform 332"/>
              <p:cNvPicPr>
                <a:picLocks noChangeArrowheads="1"/>
              </p:cNvPicPr>
              <p:nvPr/>
            </p:nvPicPr>
            <p:blipFill>
              <a:blip r:embed="rId7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4517136" y="2791968"/>
                <a:ext cx="548640" cy="5486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77" name="Text Box 44"/>
              <p:cNvSpPr txBox="1">
                <a:spLocks noChangeArrowheads="1"/>
              </p:cNvSpPr>
              <p:nvPr/>
            </p:nvSpPr>
            <p:spPr bwMode="auto">
              <a:xfrm>
                <a:off x="4524375" y="2795242"/>
                <a:ext cx="533400" cy="4320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8" name="Freeform 333"/>
            <p:cNvGrpSpPr/>
            <p:nvPr/>
          </p:nvGrpSpPr>
          <p:grpSpPr bwMode="auto">
            <a:xfrm>
              <a:off x="1818362" y="2627477"/>
              <a:ext cx="1206868" cy="580828"/>
              <a:chOff x="4553712" y="2334768"/>
              <a:chExt cx="457200" cy="219456"/>
            </a:xfrm>
            <a:grpFill/>
          </p:grpSpPr>
          <p:pic>
            <p:nvPicPr>
              <p:cNvPr id="69674" name="Freeform 333"/>
              <p:cNvPicPr>
                <a:picLocks noChangeArrowheads="1"/>
              </p:cNvPicPr>
              <p:nvPr/>
            </p:nvPicPr>
            <p:blipFill>
              <a:blip r:embed="rId8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4553712" y="2334768"/>
                <a:ext cx="457200" cy="21945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75" name="Text Box 47"/>
              <p:cNvSpPr txBox="1">
                <a:spLocks noChangeArrowheads="1"/>
              </p:cNvSpPr>
              <p:nvPr/>
            </p:nvSpPr>
            <p:spPr bwMode="auto">
              <a:xfrm>
                <a:off x="4559575" y="2341563"/>
                <a:ext cx="446757" cy="2079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</p:grpSp>
      <p:grpSp>
        <p:nvGrpSpPr>
          <p:cNvPr id="9" name="组合 67"/>
          <p:cNvGrpSpPr/>
          <p:nvPr/>
        </p:nvGrpSpPr>
        <p:grpSpPr bwMode="auto">
          <a:xfrm>
            <a:off x="5449491" y="2178796"/>
            <a:ext cx="358378" cy="371590"/>
            <a:chOff x="4571018" y="3941631"/>
            <a:chExt cx="1142820" cy="1183390"/>
          </a:xfrm>
          <a:solidFill>
            <a:schemeClr val="bg2"/>
          </a:solidFill>
        </p:grpSpPr>
        <p:grpSp>
          <p:nvGrpSpPr>
            <p:cNvPr id="10" name="Freeform 237"/>
            <p:cNvGrpSpPr/>
            <p:nvPr/>
          </p:nvGrpSpPr>
          <p:grpSpPr bwMode="auto">
            <a:xfrm>
              <a:off x="5015692" y="3920541"/>
              <a:ext cx="451964" cy="597157"/>
              <a:chOff x="7424928" y="2383536"/>
              <a:chExt cx="188976" cy="249936"/>
            </a:xfrm>
            <a:grpFill/>
          </p:grpSpPr>
          <p:pic>
            <p:nvPicPr>
              <p:cNvPr id="69667" name="Freeform 237"/>
              <p:cNvPicPr>
                <a:picLocks noChangeArrowheads="1"/>
              </p:cNvPicPr>
              <p:nvPr/>
            </p:nvPicPr>
            <p:blipFill>
              <a:blip r:embed="rId9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7424928" y="2383536"/>
                <a:ext cx="188976" cy="24993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68" name="Text Box 51"/>
              <p:cNvSpPr txBox="1">
                <a:spLocks noChangeArrowheads="1"/>
              </p:cNvSpPr>
              <p:nvPr/>
            </p:nvSpPr>
            <p:spPr bwMode="auto">
              <a:xfrm>
                <a:off x="7431266" y="2392363"/>
                <a:ext cx="178130" cy="2349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11" name="Freeform 238"/>
            <p:cNvGrpSpPr/>
            <p:nvPr/>
          </p:nvGrpSpPr>
          <p:grpSpPr bwMode="auto">
            <a:xfrm>
              <a:off x="5161487" y="4095319"/>
              <a:ext cx="568600" cy="1019536"/>
              <a:chOff x="7485888" y="2456688"/>
              <a:chExt cx="237744" cy="426720"/>
            </a:xfrm>
            <a:grpFill/>
          </p:grpSpPr>
          <p:pic>
            <p:nvPicPr>
              <p:cNvPr id="69665" name="Freeform 238"/>
              <p:cNvPicPr>
                <a:picLocks noChangeArrowheads="1"/>
              </p:cNvPicPr>
              <p:nvPr/>
            </p:nvPicPr>
            <p:blipFill>
              <a:blip r:embed="rId10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7485888" y="2456688"/>
                <a:ext cx="237744" cy="42672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66" name="Text Box 54"/>
              <p:cNvSpPr txBox="1">
                <a:spLocks noChangeArrowheads="1"/>
              </p:cNvSpPr>
              <p:nvPr/>
            </p:nvSpPr>
            <p:spPr bwMode="auto">
              <a:xfrm>
                <a:off x="7490643" y="2460290"/>
                <a:ext cx="226195" cy="41888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  <p:grpSp>
          <p:nvGrpSpPr>
            <p:cNvPr id="12" name="Freeform 239"/>
            <p:cNvGrpSpPr/>
            <p:nvPr/>
          </p:nvGrpSpPr>
          <p:grpSpPr bwMode="auto">
            <a:xfrm>
              <a:off x="4563728" y="4007930"/>
              <a:ext cx="699815" cy="1136054"/>
              <a:chOff x="7235952" y="2420112"/>
              <a:chExt cx="292608" cy="475488"/>
            </a:xfrm>
            <a:grpFill/>
          </p:grpSpPr>
          <p:pic>
            <p:nvPicPr>
              <p:cNvPr id="69663" name="Freeform 239"/>
              <p:cNvPicPr>
                <a:picLocks noChangeArrowheads="1"/>
              </p:cNvPicPr>
              <p:nvPr/>
            </p:nvPicPr>
            <p:blipFill>
              <a:blip r:embed="rId11" cstate="print">
                <a:lum bright="-100000"/>
              </a:blip>
              <a:srcRect/>
              <a:stretch>
                <a:fillRect/>
              </a:stretch>
            </p:blipFill>
            <p:spPr bwMode="auto">
              <a:xfrm>
                <a:off x="7235952" y="2420112"/>
                <a:ext cx="292608" cy="4754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664" name="Text Box 57"/>
              <p:cNvSpPr txBox="1">
                <a:spLocks noChangeArrowheads="1"/>
              </p:cNvSpPr>
              <p:nvPr/>
            </p:nvSpPr>
            <p:spPr bwMode="auto">
              <a:xfrm>
                <a:off x="7239000" y="2429156"/>
                <a:ext cx="282744" cy="458507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82305" tIns="41153" rIns="82305" bIns="41153"/>
              <a:lstStyle/>
              <a:p>
                <a:endParaRPr lang="zh-CN" altLang="en-US">
                  <a:latin typeface="方正中等线简体" panose="03000509000000000000" pitchFamily="2" charset="-122"/>
                  <a:ea typeface="方正中等线简体" panose="03000509000000000000" pitchFamily="2" charset="-122"/>
                </a:endParaRPr>
              </a:p>
            </p:txBody>
          </p:sp>
        </p:grpSp>
      </p:grpSp>
      <p:sp>
        <p:nvSpPr>
          <p:cNvPr id="49210" name="Freeform 128"/>
          <p:cNvSpPr>
            <a:spLocks noEditPoints="1"/>
          </p:cNvSpPr>
          <p:nvPr/>
        </p:nvSpPr>
        <p:spPr bwMode="black">
          <a:xfrm>
            <a:off x="7417594" y="2232390"/>
            <a:ext cx="411956" cy="287030"/>
          </a:xfrm>
          <a:custGeom>
            <a:avLst/>
            <a:gdLst>
              <a:gd name="T0" fmla="*/ 2147483647 w 300"/>
              <a:gd name="T1" fmla="*/ 0 h 210"/>
              <a:gd name="T2" fmla="*/ 2147483647 w 300"/>
              <a:gd name="T3" fmla="*/ 0 h 210"/>
              <a:gd name="T4" fmla="*/ 2147483647 w 300"/>
              <a:gd name="T5" fmla="*/ 2147483647 h 210"/>
              <a:gd name="T6" fmla="*/ 2147483647 w 300"/>
              <a:gd name="T7" fmla="*/ 0 h 210"/>
              <a:gd name="T8" fmla="*/ 2147483647 w 300"/>
              <a:gd name="T9" fmla="*/ 2147483647 h 210"/>
              <a:gd name="T10" fmla="*/ 2147483647 w 300"/>
              <a:gd name="T11" fmla="*/ 2147483647 h 210"/>
              <a:gd name="T12" fmla="*/ 2147483647 w 300"/>
              <a:gd name="T13" fmla="*/ 2147483647 h 210"/>
              <a:gd name="T14" fmla="*/ 2147483647 w 300"/>
              <a:gd name="T15" fmla="*/ 2147483647 h 210"/>
              <a:gd name="T16" fmla="*/ 2147483647 w 300"/>
              <a:gd name="T17" fmla="*/ 2147483647 h 210"/>
              <a:gd name="T18" fmla="*/ 2147483647 w 300"/>
              <a:gd name="T19" fmla="*/ 2147483647 h 210"/>
              <a:gd name="T20" fmla="*/ 2147483647 w 300"/>
              <a:gd name="T21" fmla="*/ 2147483647 h 210"/>
              <a:gd name="T22" fmla="*/ 2147483647 w 300"/>
              <a:gd name="T23" fmla="*/ 2147483647 h 210"/>
              <a:gd name="T24" fmla="*/ 2147483647 w 300"/>
              <a:gd name="T25" fmla="*/ 2147483647 h 210"/>
              <a:gd name="T26" fmla="*/ 2147483647 w 300"/>
              <a:gd name="T27" fmla="*/ 2147483647 h 210"/>
              <a:gd name="T28" fmla="*/ 2147483647 w 300"/>
              <a:gd name="T29" fmla="*/ 2147483647 h 210"/>
              <a:gd name="T30" fmla="*/ 2147483647 w 300"/>
              <a:gd name="T31" fmla="*/ 2147483647 h 210"/>
              <a:gd name="T32" fmla="*/ 2147483647 w 300"/>
              <a:gd name="T33" fmla="*/ 2147483647 h 210"/>
              <a:gd name="T34" fmla="*/ 2147483647 w 300"/>
              <a:gd name="T35" fmla="*/ 2147483647 h 210"/>
              <a:gd name="T36" fmla="*/ 2147483647 w 300"/>
              <a:gd name="T37" fmla="*/ 2147483647 h 210"/>
              <a:gd name="T38" fmla="*/ 2147483647 w 300"/>
              <a:gd name="T39" fmla="*/ 2147483647 h 210"/>
              <a:gd name="T40" fmla="*/ 2147483647 w 300"/>
              <a:gd name="T41" fmla="*/ 2147483647 h 210"/>
              <a:gd name="T42" fmla="*/ 2147483647 w 300"/>
              <a:gd name="T43" fmla="*/ 2147483647 h 210"/>
              <a:gd name="T44" fmla="*/ 2147483647 w 300"/>
              <a:gd name="T45" fmla="*/ 2147483647 h 210"/>
              <a:gd name="T46" fmla="*/ 2147483647 w 300"/>
              <a:gd name="T47" fmla="*/ 2147483647 h 210"/>
              <a:gd name="T48" fmla="*/ 2147483647 w 300"/>
              <a:gd name="T49" fmla="*/ 2147483647 h 210"/>
              <a:gd name="T50" fmla="*/ 2147483647 w 300"/>
              <a:gd name="T51" fmla="*/ 2147483647 h 210"/>
              <a:gd name="T52" fmla="*/ 0 w 300"/>
              <a:gd name="T53" fmla="*/ 2147483647 h 210"/>
              <a:gd name="T54" fmla="*/ 0 w 300"/>
              <a:gd name="T55" fmla="*/ 2147483647 h 210"/>
              <a:gd name="T56" fmla="*/ 2147483647 w 300"/>
              <a:gd name="T57" fmla="*/ 2147483647 h 210"/>
              <a:gd name="T58" fmla="*/ 0 w 300"/>
              <a:gd name="T59" fmla="*/ 2147483647 h 210"/>
              <a:gd name="T60" fmla="*/ 2147483647 w 300"/>
              <a:gd name="T61" fmla="*/ 2147483647 h 210"/>
              <a:gd name="T62" fmla="*/ 2147483647 w 300"/>
              <a:gd name="T63" fmla="*/ 2147483647 h 210"/>
              <a:gd name="T64" fmla="*/ 2147483647 w 300"/>
              <a:gd name="T65" fmla="*/ 2147483647 h 210"/>
              <a:gd name="T66" fmla="*/ 2147483647 w 300"/>
              <a:gd name="T67" fmla="*/ 2147483647 h 21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00"/>
              <a:gd name="T103" fmla="*/ 0 h 210"/>
              <a:gd name="T104" fmla="*/ 300 w 300"/>
              <a:gd name="T105" fmla="*/ 210 h 21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lIns="61729" tIns="30865" rIns="61729" bIns="30865"/>
          <a:lstStyle/>
          <a:p>
            <a:endParaRPr lang="zh-CN" altLang="en-US"/>
          </a:p>
        </p:txBody>
      </p:sp>
      <p:sp>
        <p:nvSpPr>
          <p:cNvPr id="75802" name="Rectangle 26"/>
          <p:cNvSpPr>
            <a:spLocks noChangeArrowheads="1"/>
          </p:cNvSpPr>
          <p:nvPr/>
        </p:nvSpPr>
        <p:spPr bwMode="auto">
          <a:xfrm>
            <a:off x="898923" y="3819984"/>
            <a:ext cx="7398544" cy="9002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性能优化：内存泄露优化、网络优化、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bitmap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线程优化：响应速度和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ANR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架构优化：组织结构优化，如：模块化。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界面优化：接入新界面设计、添加机型适配、多方面适配。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标题 61">
            <a:extLst>
              <a:ext uri="{FF2B5EF4-FFF2-40B4-BE49-F238E27FC236}">
                <a16:creationId xmlns:a16="http://schemas.microsoft.com/office/drawing/2014/main" id="{7A4CC403-A408-4677-A67D-3534E2BF5306}"/>
              </a:ext>
            </a:extLst>
          </p:cNvPr>
          <p:cNvSpPr txBox="1">
            <a:spLocks/>
          </p:cNvSpPr>
          <p:nvPr/>
        </p:nvSpPr>
        <p:spPr>
          <a:xfrm>
            <a:off x="105948" y="241732"/>
            <a:ext cx="8700773" cy="35299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------------------------------------------------------------------------------  </a:t>
            </a:r>
            <a:r>
              <a:rPr lang="zh-CN" altLang="en-US" sz="20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优化内容   </a:t>
            </a:r>
            <a:r>
              <a:rPr lang="en-US" altLang="zh-CN" sz="1200" b="1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</a:t>
            </a:r>
            <a:r>
              <a:rPr lang="en-US" altLang="zh-CN" sz="1200" dirty="0">
                <a:solidFill>
                  <a:schemeClr val="accent1"/>
                </a:solidFill>
                <a:ea typeface="华文行楷" panose="02010800040101010101" pitchFamily="2" charset="-122"/>
              </a:rPr>
              <a:t>-------------------------------------------------------------------</a:t>
            </a:r>
            <a:endParaRPr lang="zh-CN" altLang="en-US" sz="1200" dirty="0">
              <a:solidFill>
                <a:schemeClr val="accent1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731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ractur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  <p:bldP spid="49164" grpId="0" animBg="1"/>
      <p:bldP spid="49166" grpId="0"/>
      <p:bldP spid="49172" grpId="0"/>
      <p:bldP spid="49178" grpId="0"/>
      <p:bldP spid="49210" grpId="0" animBg="1"/>
      <p:bldP spid="75802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0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367AA"/>
      </a:accent1>
      <a:accent2>
        <a:srgbClr val="A5A5A5"/>
      </a:accent2>
      <a:accent3>
        <a:srgbClr val="1367AA"/>
      </a:accent3>
      <a:accent4>
        <a:srgbClr val="A5A5A5"/>
      </a:accent4>
      <a:accent5>
        <a:srgbClr val="1367AA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</TotalTime>
  <Words>872</Words>
  <Application>Microsoft Office PowerPoint</Application>
  <PresentationFormat>自定义</PresentationFormat>
  <Paragraphs>185</Paragraphs>
  <Slides>23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Clear Sans</vt:lpstr>
      <vt:lpstr>Fira Sans SemiBold Italic</vt:lpstr>
      <vt:lpstr>Open Sans</vt:lpstr>
      <vt:lpstr>Raleway</vt:lpstr>
      <vt:lpstr>Roboto Condensed</vt:lpstr>
      <vt:lpstr>等线</vt:lpstr>
      <vt:lpstr>等线 Light</vt:lpstr>
      <vt:lpstr>方正姚体</vt:lpstr>
      <vt:lpstr>方正中等线简体</vt:lpstr>
      <vt:lpstr>华文行楷</vt:lpstr>
      <vt:lpstr>华文楷体</vt:lpstr>
      <vt:lpstr>华文细黑</vt:lpstr>
      <vt:lpstr>宋体</vt:lpstr>
      <vt:lpstr>微软雅黑</vt:lpstr>
      <vt:lpstr>Arial</vt:lpstr>
      <vt:lpstr>Broadway</vt:lpstr>
      <vt:lpstr>Calibri</vt:lpstr>
      <vt:lpstr>Calibri Light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------------------------------------------------------------------------------  优化目的   ------------------------------------------------------------------------------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</dc:title>
  <dc:creator>Administrator</dc:creator>
  <cp:lastModifiedBy>xiaojian</cp:lastModifiedBy>
  <cp:revision>206</cp:revision>
  <dcterms:created xsi:type="dcterms:W3CDTF">2017-06-23T02:08:31Z</dcterms:created>
  <dcterms:modified xsi:type="dcterms:W3CDTF">2017-09-05T15:47:11Z</dcterms:modified>
</cp:coreProperties>
</file>